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ba56e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ba56e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d5218d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d5218d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d5218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d5218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d5218d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d5218d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5218d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5218d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d5218d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d5218d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d4b39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d4b39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d4b39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d4b39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how the student has trouble focusing, only certain things stick out to them.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785d5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785d5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785d59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785d59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ildmind.org/article/whats-adhd-and-whats-not-in-the-classro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adhdcollective.com/what-does-it-feel-like-to-have-adh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Better Ear”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Watson and Curtis McClelland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Tests/Conclusion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</a:t>
            </a:r>
            <a:r>
              <a:rPr lang="en"/>
              <a:t>aforementioned</a:t>
            </a:r>
            <a:r>
              <a:rPr lang="en"/>
              <a:t> tests demonstrate what it is like to live with attention deficits in the classroom.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“A Better Ear” would serve as a link between the student and the content they are learning, and help cut out distractions as well as help these students work outside of the classroom.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https://childmind.org/article/whats-adhd-and-whats-not-in-the-classroom/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mission with A Better Ear is to educate the public about the constant struggles faced by a student with ADHD in a public classroom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goal is to allow the classroom space to be more inviting and better suited for students with this condition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ADHD facts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groups:</a:t>
            </a:r>
            <a:br>
              <a:rPr lang="en"/>
            </a:br>
            <a:r>
              <a:rPr lang="en"/>
              <a:t>Inattentive and hyperactive-impulsive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ADHD students have elements of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(ADD)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Inattentive</a:t>
            </a:r>
            <a:r>
              <a:rPr lang="en"/>
              <a:t> ADHD symptoms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Makes careless mistakes in school work, overlooks details 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Is easily distracted or sidetracked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Has difficulty following instructions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Doesn’t seem to be listening when spoken to directly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Has trouble organizing tasks and possessions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Often fails to finish work in school or chores in the classroom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Often avoids or resists tasks that require sustained mental effort, including doing homework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Often loses homework assignments, books, jackets, backpacks, sports equipment</a:t>
            </a:r>
            <a:endParaRPr sz="1200">
              <a:solidFill>
                <a:srgbClr val="090E3C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Hyperactive-Impulsive ADHD symptoms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Often fidgets or squirms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Has trouble staying in his seat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Runs and climbs where it’s inappropriate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Has trouble playing quietly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Is extremely impatient, can’t wait for his turn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Always seems to be “on the go” or “driven by a motor”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Talks excessively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Blurts out answers before a question is completed</a:t>
            </a:r>
            <a:endParaRPr sz="1200">
              <a:solidFill>
                <a:srgbClr val="090E3C"/>
              </a:solidFill>
            </a:endParaRPr>
          </a:p>
          <a:p>
            <a:pPr indent="-304800" lvl="0" marL="457200" rtl="0" algn="l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90E3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90E3C"/>
                </a:solidFill>
              </a:rPr>
              <a:t>Interrupts or intrudes on others conversations, activities, possessions</a:t>
            </a:r>
            <a:endParaRPr sz="1200">
              <a:solidFill>
                <a:srgbClr val="090E3C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With ADHD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4350"/>
            <a:ext cx="3745350" cy="2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50" y="983886"/>
            <a:ext cx="3791750" cy="24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0" y="4698600"/>
            <a:ext cx="4572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https://www.adhdcollective.com/what-does-it-feel-like-to-have-adhd/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80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52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8275" y="3986400"/>
            <a:ext cx="1207174" cy="6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19300"/>
            <a:ext cx="3850200" cy="3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26066">
            <a:off x="-284436" y="4036839"/>
            <a:ext cx="4332573" cy="288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test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Two students - both about the same intelligence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Both will take a math quiz at the same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student will be in a silent room with no distractions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other will have loud music through headphones, flashing lights and other distracting material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Students will switch and take the others test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Shows the difficulties of trying to concentrate with other stimuli involved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test 2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A tray of 20 random items will be set out with two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participant will have a conversation about anything during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Participants will have 60 seconds to memorize the items on the tray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tray will be removed and contestants will have another 60 seconds to write down any items they can remember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answers from the person carrying conversation versus not will be compared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Shows how hard it is to multitask for an ADHD person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