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0" d="100"/>
          <a:sy n="25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3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9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1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6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2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9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07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3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5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1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3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4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6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85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Forward chaining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Michael Curtis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Kytka</a:t>
            </a:r>
            <a:endParaRPr lang="en-US" dirty="0" smtClean="0"/>
          </a:p>
          <a:p>
            <a:r>
              <a:rPr lang="en-US" dirty="0" smtClean="0"/>
              <a:t>Dan Mitchell</a:t>
            </a:r>
          </a:p>
          <a:p>
            <a:r>
              <a:rPr lang="en-US" dirty="0" smtClean="0"/>
              <a:t>David Kloss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3659"/>
            <a:ext cx="8534400" cy="1507067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00726"/>
            <a:ext cx="8534400" cy="3615267"/>
          </a:xfrm>
        </p:spPr>
        <p:txBody>
          <a:bodyPr/>
          <a:lstStyle/>
          <a:p>
            <a:r>
              <a:rPr lang="en-US" dirty="0" smtClean="0"/>
              <a:t>Forward Chaining is the repeated application of Modus Ponens to Horn Clauses in order to determine whether or not an input symbol can be known to be true</a:t>
            </a:r>
          </a:p>
          <a:p>
            <a:r>
              <a:rPr lang="en-US" dirty="0" smtClean="0"/>
              <a:t>Sounds hard…It isn’t.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3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3659"/>
            <a:ext cx="8534400" cy="1507067"/>
          </a:xfrm>
        </p:spPr>
        <p:txBody>
          <a:bodyPr/>
          <a:lstStyle/>
          <a:p>
            <a:r>
              <a:rPr lang="en-US" dirty="0" smtClean="0"/>
              <a:t>Horn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00726"/>
            <a:ext cx="8534400" cy="3615267"/>
          </a:xfrm>
        </p:spPr>
        <p:txBody>
          <a:bodyPr/>
          <a:lstStyle/>
          <a:p>
            <a:r>
              <a:rPr lang="en-US" dirty="0" smtClean="0"/>
              <a:t>A Horn Clause is a series of one or more symbols separated by conjunction that imply exactly one symbol</a:t>
            </a:r>
          </a:p>
          <a:p>
            <a:r>
              <a:rPr lang="en-US" dirty="0" smtClean="0"/>
              <a:t>Symbols are not repeated within a clause</a:t>
            </a:r>
          </a:p>
          <a:p>
            <a:r>
              <a:rPr lang="en-US" dirty="0" smtClean="0"/>
              <a:t>Examples: </a:t>
            </a:r>
            <a:r>
              <a:rPr lang="en-US" dirty="0"/>
              <a:t>A→ B, A ∧ B → C are both horn clauses, whereas A ∧ B → C ∧ D is not, since the implication is not a single symbol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3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3659"/>
            <a:ext cx="8534400" cy="1507067"/>
          </a:xfrm>
        </p:spPr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00727"/>
            <a:ext cx="8534400" cy="44320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∧ B → C        //count = 2</a:t>
            </a:r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∧ </a:t>
            </a:r>
            <a:r>
              <a:rPr lang="en-US" dirty="0" smtClean="0"/>
              <a:t>D </a:t>
            </a:r>
            <a:r>
              <a:rPr lang="en-US" dirty="0"/>
              <a:t>∧</a:t>
            </a:r>
            <a:r>
              <a:rPr lang="en-US" dirty="0" smtClean="0"/>
              <a:t> E→ F   //count = 3</a:t>
            </a:r>
          </a:p>
          <a:p>
            <a:pPr marL="0" indent="0">
              <a:buNone/>
            </a:pPr>
            <a:r>
              <a:rPr lang="en-US" dirty="0" smtClean="0"/>
              <a:t>Known Symbols ABDE</a:t>
            </a:r>
          </a:p>
          <a:p>
            <a:pPr marL="0" indent="0">
              <a:buNone/>
            </a:pPr>
            <a:r>
              <a:rPr lang="en-US" dirty="0" smtClean="0"/>
              <a:t>Query Symbol: F</a:t>
            </a:r>
          </a:p>
          <a:p>
            <a:pPr marL="0" indent="0">
              <a:buNone/>
            </a:pPr>
            <a:r>
              <a:rPr lang="en-US" dirty="0" smtClean="0"/>
              <a:t>While Known Symbols is not empty, pop a known symbol</a:t>
            </a:r>
          </a:p>
          <a:p>
            <a:pPr marL="0" indent="0">
              <a:buNone/>
            </a:pPr>
            <a:r>
              <a:rPr lang="en-US" dirty="0" smtClean="0"/>
              <a:t>Check if it is the query symbol. If it is, return true.</a:t>
            </a:r>
          </a:p>
          <a:p>
            <a:pPr marL="0" indent="0">
              <a:buNone/>
            </a:pPr>
            <a:r>
              <a:rPr lang="en-US" dirty="0" smtClean="0"/>
              <a:t>Decrement the count of every clause the popped symbol appears by one.</a:t>
            </a:r>
          </a:p>
          <a:p>
            <a:pPr marL="0" indent="0">
              <a:buNone/>
            </a:pPr>
            <a:r>
              <a:rPr lang="en-US" dirty="0" smtClean="0"/>
              <a:t>If the count of a clause equals zero, push the implication onto the list of known symbols.</a:t>
            </a:r>
          </a:p>
          <a:p>
            <a:pPr marL="0" indent="0">
              <a:buNone/>
            </a:pPr>
            <a:r>
              <a:rPr lang="en-US" dirty="0" smtClean="0"/>
              <a:t>If known symbols is empty, return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4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3659"/>
            <a:ext cx="8534400" cy="1507067"/>
          </a:xfrm>
        </p:spPr>
        <p:txBody>
          <a:bodyPr/>
          <a:lstStyle/>
          <a:p>
            <a:r>
              <a:rPr lang="en-US" dirty="0" smtClean="0"/>
              <a:t>B !=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00727"/>
            <a:ext cx="8534400" cy="3760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dirty="0" smtClean="0"/>
              <a:t> ∧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dirty="0" smtClean="0"/>
              <a:t> → C        //count = 0, push C onto known symbols</a:t>
            </a:r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∧ </a:t>
            </a:r>
            <a:r>
              <a:rPr lang="en-US" dirty="0" smtClean="0"/>
              <a:t>D </a:t>
            </a:r>
            <a:r>
              <a:rPr lang="en-US" dirty="0"/>
              <a:t>∧</a:t>
            </a:r>
            <a:r>
              <a:rPr lang="en-US" dirty="0" smtClean="0"/>
              <a:t> E→ F   //count = 3</a:t>
            </a:r>
          </a:p>
          <a:p>
            <a:pPr marL="0" indent="0">
              <a:buNone/>
            </a:pPr>
            <a:r>
              <a:rPr lang="en-US" dirty="0" smtClean="0"/>
              <a:t>Known Symbols : DEC</a:t>
            </a:r>
          </a:p>
          <a:p>
            <a:pPr marL="0" indent="0">
              <a:buNone/>
            </a:pPr>
            <a:r>
              <a:rPr lang="en-US" dirty="0" smtClean="0"/>
              <a:t>Query Symbol: F</a:t>
            </a:r>
          </a:p>
        </p:txBody>
      </p:sp>
    </p:spTree>
    <p:extLst>
      <p:ext uri="{BB962C8B-B14F-4D97-AF65-F5344CB8AC3E}">
        <p14:creationId xmlns:p14="http://schemas.microsoft.com/office/powerpoint/2010/main" val="131551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3659"/>
            <a:ext cx="8534400" cy="1507067"/>
          </a:xfrm>
        </p:spPr>
        <p:txBody>
          <a:bodyPr/>
          <a:lstStyle/>
          <a:p>
            <a:r>
              <a:rPr lang="en-US" dirty="0" smtClean="0"/>
              <a:t>F== F, return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00727"/>
            <a:ext cx="8534400" cy="3760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dirty="0" smtClean="0"/>
              <a:t> ∧ B → C        //count = 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dirty="0" smtClean="0"/>
              <a:t> </a:t>
            </a:r>
            <a:r>
              <a:rPr lang="en-US" dirty="0"/>
              <a:t>∧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/>
              <a:t>∧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dirty="0" smtClean="0"/>
              <a:t>→ F   //count = 3</a:t>
            </a:r>
          </a:p>
          <a:p>
            <a:pPr marL="0" indent="0">
              <a:buNone/>
            </a:pPr>
            <a:r>
              <a:rPr lang="en-US" dirty="0" smtClean="0"/>
              <a:t>Known Symbols : F</a:t>
            </a:r>
          </a:p>
          <a:p>
            <a:pPr marL="0" indent="0">
              <a:buNone/>
            </a:pPr>
            <a:r>
              <a:rPr lang="en-US" dirty="0" smtClean="0"/>
              <a:t>Query Symbol: F</a:t>
            </a:r>
          </a:p>
        </p:txBody>
      </p:sp>
    </p:spTree>
    <p:extLst>
      <p:ext uri="{BB962C8B-B14F-4D97-AF65-F5344CB8AC3E}">
        <p14:creationId xmlns:p14="http://schemas.microsoft.com/office/powerpoint/2010/main" val="181789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hashing, we can get it down to O(n * m/s) where n is the number of clauses, m is the average length of a clause, and s is the total number of symbols.</a:t>
            </a:r>
          </a:p>
          <a:p>
            <a:r>
              <a:rPr lang="en-US" dirty="0" smtClean="0"/>
              <a:t>The longest m cannot be greater than s because of our definition of a horn clause.</a:t>
            </a:r>
          </a:p>
          <a:p>
            <a:r>
              <a:rPr lang="en-US" dirty="0" smtClean="0"/>
              <a:t>Therefore it is approximately O(n).</a:t>
            </a:r>
          </a:p>
        </p:txBody>
      </p:sp>
    </p:spTree>
    <p:extLst>
      <p:ext uri="{BB962C8B-B14F-4D97-AF65-F5344CB8AC3E}">
        <p14:creationId xmlns:p14="http://schemas.microsoft.com/office/powerpoint/2010/main" val="372101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442810"/>
              </p:ext>
            </p:extLst>
          </p:nvPr>
        </p:nvGraphicFramePr>
        <p:xfrm>
          <a:off x="1120775" y="1825625"/>
          <a:ext cx="102330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504">
                  <a:extLst>
                    <a:ext uri="{9D8B030D-6E8A-4147-A177-3AD203B41FA5}">
                      <a16:colId xmlns:a16="http://schemas.microsoft.com/office/drawing/2014/main" val="3697153609"/>
                    </a:ext>
                  </a:extLst>
                </a:gridCol>
                <a:gridCol w="1705504">
                  <a:extLst>
                    <a:ext uri="{9D8B030D-6E8A-4147-A177-3AD203B41FA5}">
                      <a16:colId xmlns:a16="http://schemas.microsoft.com/office/drawing/2014/main" val="1223405259"/>
                    </a:ext>
                  </a:extLst>
                </a:gridCol>
                <a:gridCol w="1705504">
                  <a:extLst>
                    <a:ext uri="{9D8B030D-6E8A-4147-A177-3AD203B41FA5}">
                      <a16:colId xmlns:a16="http://schemas.microsoft.com/office/drawing/2014/main" val="4200231989"/>
                    </a:ext>
                  </a:extLst>
                </a:gridCol>
                <a:gridCol w="1705504">
                  <a:extLst>
                    <a:ext uri="{9D8B030D-6E8A-4147-A177-3AD203B41FA5}">
                      <a16:colId xmlns:a16="http://schemas.microsoft.com/office/drawing/2014/main" val="4189337174"/>
                    </a:ext>
                  </a:extLst>
                </a:gridCol>
                <a:gridCol w="1705504">
                  <a:extLst>
                    <a:ext uri="{9D8B030D-6E8A-4147-A177-3AD203B41FA5}">
                      <a16:colId xmlns:a16="http://schemas.microsoft.com/office/drawing/2014/main" val="35019464"/>
                    </a:ext>
                  </a:extLst>
                </a:gridCol>
                <a:gridCol w="1705504">
                  <a:extLst>
                    <a:ext uri="{9D8B030D-6E8A-4147-A177-3AD203B41FA5}">
                      <a16:colId xmlns:a16="http://schemas.microsoft.com/office/drawing/2014/main" val="193161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9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39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2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8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8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86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7727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50</TotalTime>
  <Words>367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Forward chaining</vt:lpstr>
      <vt:lpstr>What is it?</vt:lpstr>
      <vt:lpstr>Horn clauses</vt:lpstr>
      <vt:lpstr>The algorithm</vt:lpstr>
      <vt:lpstr>B != F</vt:lpstr>
      <vt:lpstr>F== F, return true</vt:lpstr>
      <vt:lpstr>Runtime</vt:lpstr>
      <vt:lpstr>Why?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chaining</dc:title>
  <dc:creator>Michael Curtis</dc:creator>
  <cp:lastModifiedBy>Michael Curtis</cp:lastModifiedBy>
  <cp:revision>7</cp:revision>
  <dcterms:created xsi:type="dcterms:W3CDTF">2015-10-12T15:15:54Z</dcterms:created>
  <dcterms:modified xsi:type="dcterms:W3CDTF">2015-10-12T16:06:39Z</dcterms:modified>
</cp:coreProperties>
</file>