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F1D8139-BC0F-4F95-B91C-3AF6A1C30D7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00" autoAdjust="0"/>
  </p:normalViewPr>
  <p:slideViewPr>
    <p:cSldViewPr snapToGrid="0">
      <p:cViewPr varScale="1">
        <p:scale>
          <a:sx n="81" d="100"/>
          <a:sy n="8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3</cp:revision>
  <dcterms:created xsi:type="dcterms:W3CDTF">2022-01-27T13:42:03Z</dcterms:created>
  <dcterms:modified xsi:type="dcterms:W3CDTF">2022-01-27T14:42:19Z</dcterms:modified>
</cp:coreProperties>
</file>