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5" r:id="rId16"/>
    <p:sldId id="27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tis P Martin" userId="3994e6cb-65c2-441d-a8fa-d6563ab65539" providerId="ADAL" clId="{1D51727C-3CBC-4473-A060-2E6C27C82ED2}"/>
    <pc:docChg chg="undo redo custSel addSld delSld modSld sldOrd">
      <pc:chgData name="Curtis P Martin" userId="3994e6cb-65c2-441d-a8fa-d6563ab65539" providerId="ADAL" clId="{1D51727C-3CBC-4473-A060-2E6C27C82ED2}" dt="2019-08-22T14:12:39.443" v="32760" actId="167"/>
      <pc:docMkLst>
        <pc:docMk/>
      </pc:docMkLst>
      <pc:sldChg chg="modSp">
        <pc:chgData name="Curtis P Martin" userId="3994e6cb-65c2-441d-a8fa-d6563ab65539" providerId="ADAL" clId="{1D51727C-3CBC-4473-A060-2E6C27C82ED2}" dt="2019-08-22T03:24:37.673" v="31549" actId="20577"/>
        <pc:sldMkLst>
          <pc:docMk/>
          <pc:sldMk cId="1373947045" sldId="256"/>
        </pc:sldMkLst>
        <pc:spChg chg="mod">
          <ac:chgData name="Curtis P Martin" userId="3994e6cb-65c2-441d-a8fa-d6563ab65539" providerId="ADAL" clId="{1D51727C-3CBC-4473-A060-2E6C27C82ED2}" dt="2019-08-19T02:55:30.724" v="3401" actId="20577"/>
          <ac:spMkLst>
            <pc:docMk/>
            <pc:sldMk cId="1373947045" sldId="256"/>
            <ac:spMk id="2" creationId="{CCCF7086-AFCB-4FD1-B8E3-C83A2FABF9C7}"/>
          </ac:spMkLst>
        </pc:spChg>
        <pc:spChg chg="mod">
          <ac:chgData name="Curtis P Martin" userId="3994e6cb-65c2-441d-a8fa-d6563ab65539" providerId="ADAL" clId="{1D51727C-3CBC-4473-A060-2E6C27C82ED2}" dt="2019-08-22T03:24:37.673" v="31549" actId="20577"/>
          <ac:spMkLst>
            <pc:docMk/>
            <pc:sldMk cId="1373947045" sldId="256"/>
            <ac:spMk id="3" creationId="{35C91A3F-187D-4D2A-AF73-22E53505AF1E}"/>
          </ac:spMkLst>
        </pc:spChg>
      </pc:sldChg>
      <pc:sldChg chg="addSp modSp add">
        <pc:chgData name="Curtis P Martin" userId="3994e6cb-65c2-441d-a8fa-d6563ab65539" providerId="ADAL" clId="{1D51727C-3CBC-4473-A060-2E6C27C82ED2}" dt="2019-08-19T02:43:59.304" v="2856"/>
        <pc:sldMkLst>
          <pc:docMk/>
          <pc:sldMk cId="1705332074" sldId="257"/>
        </pc:sldMkLst>
        <pc:spChg chg="mod">
          <ac:chgData name="Curtis P Martin" userId="3994e6cb-65c2-441d-a8fa-d6563ab65539" providerId="ADAL" clId="{1D51727C-3CBC-4473-A060-2E6C27C82ED2}" dt="2019-08-19T02:09:41.351" v="76" actId="20577"/>
          <ac:spMkLst>
            <pc:docMk/>
            <pc:sldMk cId="1705332074" sldId="257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19T02:42:59.695" v="2851" actId="20577"/>
          <ac:spMkLst>
            <pc:docMk/>
            <pc:sldMk cId="1705332074" sldId="257"/>
            <ac:spMk id="3" creationId="{921CC762-76C7-4F96-AC0D-2F74EE52FD93}"/>
          </ac:spMkLst>
        </pc:spChg>
        <pc:picChg chg="add mod">
          <ac:chgData name="Curtis P Martin" userId="3994e6cb-65c2-441d-a8fa-d6563ab65539" providerId="ADAL" clId="{1D51727C-3CBC-4473-A060-2E6C27C82ED2}" dt="2019-08-19T02:43:59.304" v="2856"/>
          <ac:picMkLst>
            <pc:docMk/>
            <pc:sldMk cId="1705332074" sldId="257"/>
            <ac:picMk id="5" creationId="{74F256AE-DF14-4E2A-8DA0-25B702160155}"/>
          </ac:picMkLst>
        </pc:picChg>
      </pc:sldChg>
      <pc:sldChg chg="modSp add">
        <pc:chgData name="Curtis P Martin" userId="3994e6cb-65c2-441d-a8fa-d6563ab65539" providerId="ADAL" clId="{1D51727C-3CBC-4473-A060-2E6C27C82ED2}" dt="2019-08-22T13:21:15.930" v="31968" actId="20577"/>
        <pc:sldMkLst>
          <pc:docMk/>
          <pc:sldMk cId="1946914030" sldId="258"/>
        </pc:sldMkLst>
        <pc:spChg chg="mod">
          <ac:chgData name="Curtis P Martin" userId="3994e6cb-65c2-441d-a8fa-d6563ab65539" providerId="ADAL" clId="{1D51727C-3CBC-4473-A060-2E6C27C82ED2}" dt="2019-08-19T02:11:49.960" v="652" actId="20577"/>
          <ac:spMkLst>
            <pc:docMk/>
            <pc:sldMk cId="1946914030" sldId="258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21:15.930" v="31968" actId="20577"/>
          <ac:spMkLst>
            <pc:docMk/>
            <pc:sldMk cId="1946914030" sldId="258"/>
            <ac:spMk id="3" creationId="{921CC762-76C7-4F96-AC0D-2F74EE52FD93}"/>
          </ac:spMkLst>
        </pc:spChg>
      </pc:sldChg>
      <pc:sldChg chg="addSp delSp modSp add">
        <pc:chgData name="Curtis P Martin" userId="3994e6cb-65c2-441d-a8fa-d6563ab65539" providerId="ADAL" clId="{1D51727C-3CBC-4473-A060-2E6C27C82ED2}" dt="2019-08-22T13:22:44.612" v="32126" actId="20577"/>
        <pc:sldMkLst>
          <pc:docMk/>
          <pc:sldMk cId="2944785090" sldId="259"/>
        </pc:sldMkLst>
        <pc:spChg chg="mod">
          <ac:chgData name="Curtis P Martin" userId="3994e6cb-65c2-441d-a8fa-d6563ab65539" providerId="ADAL" clId="{1D51727C-3CBC-4473-A060-2E6C27C82ED2}" dt="2019-08-22T13:22:44.612" v="32126" actId="20577"/>
          <ac:spMkLst>
            <pc:docMk/>
            <pc:sldMk cId="2944785090" sldId="259"/>
            <ac:spMk id="3" creationId="{921CC762-76C7-4F96-AC0D-2F74EE52FD93}"/>
          </ac:spMkLst>
        </pc:spChg>
        <pc:spChg chg="add del mod">
          <ac:chgData name="Curtis P Martin" userId="3994e6cb-65c2-441d-a8fa-d6563ab65539" providerId="ADAL" clId="{1D51727C-3CBC-4473-A060-2E6C27C82ED2}" dt="2019-08-19T02:28:05.450" v="2288"/>
          <ac:spMkLst>
            <pc:docMk/>
            <pc:sldMk cId="2944785090" sldId="259"/>
            <ac:spMk id="4" creationId="{E6EE7F96-E319-4407-872F-B87617966E33}"/>
          </ac:spMkLst>
        </pc:spChg>
        <pc:picChg chg="add del mod">
          <ac:chgData name="Curtis P Martin" userId="3994e6cb-65c2-441d-a8fa-d6563ab65539" providerId="ADAL" clId="{1D51727C-3CBC-4473-A060-2E6C27C82ED2}" dt="2019-08-19T02:40:41.321" v="2595" actId="478"/>
          <ac:picMkLst>
            <pc:docMk/>
            <pc:sldMk cId="2944785090" sldId="259"/>
            <ac:picMk id="6" creationId="{43D08223-D9AD-4FAC-BF62-3628966BDFA5}"/>
          </ac:picMkLst>
        </pc:picChg>
      </pc:sldChg>
      <pc:sldChg chg="addSp modSp add modAnim">
        <pc:chgData name="Curtis P Martin" userId="3994e6cb-65c2-441d-a8fa-d6563ab65539" providerId="ADAL" clId="{1D51727C-3CBC-4473-A060-2E6C27C82ED2}" dt="2019-08-22T13:15:24.378" v="31684"/>
        <pc:sldMkLst>
          <pc:docMk/>
          <pc:sldMk cId="1625278688" sldId="260"/>
        </pc:sldMkLst>
        <pc:spChg chg="mod">
          <ac:chgData name="Curtis P Martin" userId="3994e6cb-65c2-441d-a8fa-d6563ab65539" providerId="ADAL" clId="{1D51727C-3CBC-4473-A060-2E6C27C82ED2}" dt="2019-08-19T22:49:21.030" v="9840" actId="207"/>
          <ac:spMkLst>
            <pc:docMk/>
            <pc:sldMk cId="1625278688" sldId="260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22T13:15:18.941" v="31683" actId="164"/>
          <ac:spMkLst>
            <pc:docMk/>
            <pc:sldMk cId="1625278688" sldId="260"/>
            <ac:spMk id="7" creationId="{C55B6074-47C1-4656-B269-402F3D376851}"/>
          </ac:spMkLst>
        </pc:spChg>
        <pc:grpChg chg="add mod">
          <ac:chgData name="Curtis P Martin" userId="3994e6cb-65c2-441d-a8fa-d6563ab65539" providerId="ADAL" clId="{1D51727C-3CBC-4473-A060-2E6C27C82ED2}" dt="2019-08-22T13:15:18.941" v="31683" actId="164"/>
          <ac:grpSpMkLst>
            <pc:docMk/>
            <pc:sldMk cId="1625278688" sldId="260"/>
            <ac:grpSpMk id="11" creationId="{0BB34771-ACAC-40CA-8D2A-782B59D681D9}"/>
          </ac:grpSpMkLst>
        </pc:grpChg>
        <pc:picChg chg="mod">
          <ac:chgData name="Curtis P Martin" userId="3994e6cb-65c2-441d-a8fa-d6563ab65539" providerId="ADAL" clId="{1D51727C-3CBC-4473-A060-2E6C27C82ED2}" dt="2019-08-19T02:41:15.592" v="2699" actId="1076"/>
          <ac:picMkLst>
            <pc:docMk/>
            <pc:sldMk cId="1625278688" sldId="260"/>
            <ac:picMk id="6" creationId="{43D08223-D9AD-4FAC-BF62-3628966BDFA5}"/>
          </ac:picMkLst>
        </pc:picChg>
        <pc:cxnChg chg="add mod">
          <ac:chgData name="Curtis P Martin" userId="3994e6cb-65c2-441d-a8fa-d6563ab65539" providerId="ADAL" clId="{1D51727C-3CBC-4473-A060-2E6C27C82ED2}" dt="2019-08-22T13:15:18.941" v="31683" actId="164"/>
          <ac:cxnSpMkLst>
            <pc:docMk/>
            <pc:sldMk cId="1625278688" sldId="260"/>
            <ac:cxnSpMk id="5" creationId="{3FB8293B-FA4F-4B80-9BB7-D93022D9E09A}"/>
          </ac:cxnSpMkLst>
        </pc:cxnChg>
      </pc:sldChg>
      <pc:sldChg chg="addSp modSp add modAnim modNotesTx">
        <pc:chgData name="Curtis P Martin" userId="3994e6cb-65c2-441d-a8fa-d6563ab65539" providerId="ADAL" clId="{1D51727C-3CBC-4473-A060-2E6C27C82ED2}" dt="2019-08-22T13:25:48.001" v="32223" actId="20577"/>
        <pc:sldMkLst>
          <pc:docMk/>
          <pc:sldMk cId="210730441" sldId="261"/>
        </pc:sldMkLst>
        <pc:spChg chg="mod">
          <ac:chgData name="Curtis P Martin" userId="3994e6cb-65c2-441d-a8fa-d6563ab65539" providerId="ADAL" clId="{1D51727C-3CBC-4473-A060-2E6C27C82ED2}" dt="2019-08-22T13:25:33.660" v="32144" actId="113"/>
          <ac:spMkLst>
            <pc:docMk/>
            <pc:sldMk cId="210730441" sldId="261"/>
            <ac:spMk id="3" creationId="{921CC762-76C7-4F96-AC0D-2F74EE52FD93}"/>
          </ac:spMkLst>
        </pc:spChg>
        <pc:grpChg chg="add">
          <ac:chgData name="Curtis P Martin" userId="3994e6cb-65c2-441d-a8fa-d6563ab65539" providerId="ADAL" clId="{1D51727C-3CBC-4473-A060-2E6C27C82ED2}" dt="2019-08-22T13:24:33.421" v="32127"/>
          <ac:grpSpMkLst>
            <pc:docMk/>
            <pc:sldMk cId="210730441" sldId="261"/>
            <ac:grpSpMk id="5" creationId="{6CB9E7EF-EAA1-444B-8D37-D459427F74BE}"/>
          </ac:grpSpMkLst>
        </pc:grpChg>
      </pc:sldChg>
      <pc:sldChg chg="addSp delSp modSp add">
        <pc:chgData name="Curtis P Martin" userId="3994e6cb-65c2-441d-a8fa-d6563ab65539" providerId="ADAL" clId="{1D51727C-3CBC-4473-A060-2E6C27C82ED2}" dt="2019-08-22T13:32:20.189" v="32301" actId="20577"/>
        <pc:sldMkLst>
          <pc:docMk/>
          <pc:sldMk cId="132042072" sldId="262"/>
        </pc:sldMkLst>
        <pc:spChg chg="mod">
          <ac:chgData name="Curtis P Martin" userId="3994e6cb-65c2-441d-a8fa-d6563ab65539" providerId="ADAL" clId="{1D51727C-3CBC-4473-A060-2E6C27C82ED2}" dt="2019-08-19T03:28:42.573" v="5546" actId="20577"/>
          <ac:spMkLst>
            <pc:docMk/>
            <pc:sldMk cId="132042072" sldId="262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32:20.189" v="32301" actId="20577"/>
          <ac:spMkLst>
            <pc:docMk/>
            <pc:sldMk cId="132042072" sldId="262"/>
            <ac:spMk id="3" creationId="{921CC762-76C7-4F96-AC0D-2F74EE52FD93}"/>
          </ac:spMkLst>
        </pc:spChg>
        <pc:grpChg chg="add del mod">
          <ac:chgData name="Curtis P Martin" userId="3994e6cb-65c2-441d-a8fa-d6563ab65539" providerId="ADAL" clId="{1D51727C-3CBC-4473-A060-2E6C27C82ED2}" dt="2019-08-19T03:08:16.534" v="3966" actId="165"/>
          <ac:grpSpMkLst>
            <pc:docMk/>
            <pc:sldMk cId="132042072" sldId="262"/>
            <ac:grpSpMk id="9" creationId="{DD545D2A-9BD6-4CA5-8162-7D4D0248F24E}"/>
          </ac:grpSpMkLst>
        </pc:grpChg>
        <pc:grpChg chg="add mod">
          <ac:chgData name="Curtis P Martin" userId="3994e6cb-65c2-441d-a8fa-d6563ab65539" providerId="ADAL" clId="{1D51727C-3CBC-4473-A060-2E6C27C82ED2}" dt="2019-08-19T03:17:39.152" v="4777" actId="1076"/>
          <ac:grpSpMkLst>
            <pc:docMk/>
            <pc:sldMk cId="132042072" sldId="262"/>
            <ac:grpSpMk id="11" creationId="{23F17460-C659-4C73-B301-50362CAD5264}"/>
          </ac:grpSpMkLst>
        </pc:grpChg>
        <pc:picChg chg="add mod topLvl">
          <ac:chgData name="Curtis P Martin" userId="3994e6cb-65c2-441d-a8fa-d6563ab65539" providerId="ADAL" clId="{1D51727C-3CBC-4473-A060-2E6C27C82ED2}" dt="2019-08-19T03:12:29.069" v="4306" actId="1037"/>
          <ac:picMkLst>
            <pc:docMk/>
            <pc:sldMk cId="132042072" sldId="262"/>
            <ac:picMk id="5" creationId="{EFF59697-571B-4691-8294-8C2F30F39DCC}"/>
          </ac:picMkLst>
        </pc:picChg>
        <pc:picChg chg="del">
          <ac:chgData name="Curtis P Martin" userId="3994e6cb-65c2-441d-a8fa-d6563ab65539" providerId="ADAL" clId="{1D51727C-3CBC-4473-A060-2E6C27C82ED2}" dt="2019-08-19T03:05:55.416" v="3848" actId="478"/>
          <ac:picMkLst>
            <pc:docMk/>
            <pc:sldMk cId="132042072" sldId="262"/>
            <ac:picMk id="6" creationId="{43D08223-D9AD-4FAC-BF62-3628966BDFA5}"/>
          </ac:picMkLst>
        </pc:picChg>
        <pc:picChg chg="add mod topLvl">
          <ac:chgData name="Curtis P Martin" userId="3994e6cb-65c2-441d-a8fa-d6563ab65539" providerId="ADAL" clId="{1D51727C-3CBC-4473-A060-2E6C27C82ED2}" dt="2019-08-19T03:12:34.043" v="4312" actId="1037"/>
          <ac:picMkLst>
            <pc:docMk/>
            <pc:sldMk cId="132042072" sldId="262"/>
            <ac:picMk id="8" creationId="{893E94FF-A1B9-4986-B3F1-F0225D1F3CD3}"/>
          </ac:picMkLst>
        </pc:picChg>
        <pc:picChg chg="add mod">
          <ac:chgData name="Curtis P Martin" userId="3994e6cb-65c2-441d-a8fa-d6563ab65539" providerId="ADAL" clId="{1D51727C-3CBC-4473-A060-2E6C27C82ED2}" dt="2019-08-19T03:08:53.346" v="3974" actId="1076"/>
          <ac:picMkLst>
            <pc:docMk/>
            <pc:sldMk cId="132042072" sldId="262"/>
            <ac:picMk id="10" creationId="{B6BD8806-7D33-4A68-A9A8-9D2DDB252B27}"/>
          </ac:picMkLst>
        </pc:picChg>
      </pc:sldChg>
      <pc:sldChg chg="modSp add ord modAnim">
        <pc:chgData name="Curtis P Martin" userId="3994e6cb-65c2-441d-a8fa-d6563ab65539" providerId="ADAL" clId="{1D51727C-3CBC-4473-A060-2E6C27C82ED2}" dt="2019-08-22T13:26:26.602" v="32228" actId="113"/>
        <pc:sldMkLst>
          <pc:docMk/>
          <pc:sldMk cId="4270954519" sldId="263"/>
        </pc:sldMkLst>
        <pc:spChg chg="mod">
          <ac:chgData name="Curtis P Martin" userId="3994e6cb-65c2-441d-a8fa-d6563ab65539" providerId="ADAL" clId="{1D51727C-3CBC-4473-A060-2E6C27C82ED2}" dt="2019-08-22T13:26:26.602" v="32228" actId="113"/>
          <ac:spMkLst>
            <pc:docMk/>
            <pc:sldMk cId="4270954519" sldId="263"/>
            <ac:spMk id="3" creationId="{921CC762-76C7-4F96-AC0D-2F74EE52FD93}"/>
          </ac:spMkLst>
        </pc:spChg>
      </pc:sldChg>
      <pc:sldChg chg="addSp delSp modSp add del">
        <pc:chgData name="Curtis P Martin" userId="3994e6cb-65c2-441d-a8fa-d6563ab65539" providerId="ADAL" clId="{1D51727C-3CBC-4473-A060-2E6C27C82ED2}" dt="2019-08-22T13:34:14.391" v="32314" actId="2696"/>
        <pc:sldMkLst>
          <pc:docMk/>
          <pc:sldMk cId="3107037832" sldId="264"/>
        </pc:sldMkLst>
        <pc:spChg chg="mod">
          <ac:chgData name="Curtis P Martin" userId="3994e6cb-65c2-441d-a8fa-d6563ab65539" providerId="ADAL" clId="{1D51727C-3CBC-4473-A060-2E6C27C82ED2}" dt="2019-08-19T22:54:04.540" v="9909" actId="113"/>
          <ac:spMkLst>
            <pc:docMk/>
            <pc:sldMk cId="3107037832" sldId="264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33:02.289" v="32306" actId="20577"/>
          <ac:spMkLst>
            <pc:docMk/>
            <pc:sldMk cId="3107037832" sldId="264"/>
            <ac:spMk id="3" creationId="{921CC762-76C7-4F96-AC0D-2F74EE52FD93}"/>
          </ac:spMkLst>
        </pc:spChg>
        <pc:grpChg chg="del">
          <ac:chgData name="Curtis P Martin" userId="3994e6cb-65c2-441d-a8fa-d6563ab65539" providerId="ADAL" clId="{1D51727C-3CBC-4473-A060-2E6C27C82ED2}" dt="2019-08-19T03:36:23.775" v="6390" actId="478"/>
          <ac:grpSpMkLst>
            <pc:docMk/>
            <pc:sldMk cId="3107037832" sldId="264"/>
            <ac:grpSpMk id="11" creationId="{23F17460-C659-4C73-B301-50362CAD5264}"/>
          </ac:grpSpMkLst>
        </pc:grpChg>
        <pc:picChg chg="add">
          <ac:chgData name="Curtis P Martin" userId="3994e6cb-65c2-441d-a8fa-d6563ab65539" providerId="ADAL" clId="{1D51727C-3CBC-4473-A060-2E6C27C82ED2}" dt="2019-08-19T22:10:56.735" v="6750"/>
          <ac:picMkLst>
            <pc:docMk/>
            <pc:sldMk cId="3107037832" sldId="264"/>
            <ac:picMk id="4" creationId="{9AF6E731-687B-4C14-B9D5-BAA0A4FAEB59}"/>
          </ac:picMkLst>
        </pc:picChg>
      </pc:sldChg>
      <pc:sldChg chg="addSp modSp add">
        <pc:chgData name="Curtis P Martin" userId="3994e6cb-65c2-441d-a8fa-d6563ab65539" providerId="ADAL" clId="{1D51727C-3CBC-4473-A060-2E6C27C82ED2}" dt="2019-08-22T13:39:09.421" v="32393" actId="20577"/>
        <pc:sldMkLst>
          <pc:docMk/>
          <pc:sldMk cId="2738855851" sldId="265"/>
        </pc:sldMkLst>
        <pc:spChg chg="mod">
          <ac:chgData name="Curtis P Martin" userId="3994e6cb-65c2-441d-a8fa-d6563ab65539" providerId="ADAL" clId="{1D51727C-3CBC-4473-A060-2E6C27C82ED2}" dt="2019-08-19T22:53:54.027" v="9905" actId="113"/>
          <ac:spMkLst>
            <pc:docMk/>
            <pc:sldMk cId="2738855851" sldId="265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39:09.421" v="32393" actId="20577"/>
          <ac:spMkLst>
            <pc:docMk/>
            <pc:sldMk cId="2738855851" sldId="265"/>
            <ac:spMk id="3" creationId="{921CC762-76C7-4F96-AC0D-2F74EE52FD93}"/>
          </ac:spMkLst>
        </pc:spChg>
        <pc:picChg chg="add mod">
          <ac:chgData name="Curtis P Martin" userId="3994e6cb-65c2-441d-a8fa-d6563ab65539" providerId="ADAL" clId="{1D51727C-3CBC-4473-A060-2E6C27C82ED2}" dt="2019-08-19T22:38:03.131" v="9357" actId="1076"/>
          <ac:picMkLst>
            <pc:docMk/>
            <pc:sldMk cId="2738855851" sldId="265"/>
            <ac:picMk id="6" creationId="{541E8B5F-C9D1-487B-BB73-3E1517EFCD69}"/>
          </ac:picMkLst>
        </pc:picChg>
      </pc:sldChg>
      <pc:sldChg chg="modSp add">
        <pc:chgData name="Curtis P Martin" userId="3994e6cb-65c2-441d-a8fa-d6563ab65539" providerId="ADAL" clId="{1D51727C-3CBC-4473-A060-2E6C27C82ED2}" dt="2019-08-22T13:34:31.454" v="32316"/>
        <pc:sldMkLst>
          <pc:docMk/>
          <pc:sldMk cId="100431924" sldId="266"/>
        </pc:sldMkLst>
        <pc:spChg chg="mod">
          <ac:chgData name="Curtis P Martin" userId="3994e6cb-65c2-441d-a8fa-d6563ab65539" providerId="ADAL" clId="{1D51727C-3CBC-4473-A060-2E6C27C82ED2}" dt="2019-08-19T22:54:02.519" v="9908" actId="113"/>
          <ac:spMkLst>
            <pc:docMk/>
            <pc:sldMk cId="100431924" sldId="266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34:31.454" v="32316"/>
          <ac:spMkLst>
            <pc:docMk/>
            <pc:sldMk cId="100431924" sldId="266"/>
            <ac:spMk id="3" creationId="{921CC762-76C7-4F96-AC0D-2F74EE52FD93}"/>
          </ac:spMkLst>
        </pc:spChg>
      </pc:sldChg>
      <pc:sldChg chg="delSp modSp add">
        <pc:chgData name="Curtis P Martin" userId="3994e6cb-65c2-441d-a8fa-d6563ab65539" providerId="ADAL" clId="{1D51727C-3CBC-4473-A060-2E6C27C82ED2}" dt="2019-08-22T13:35:19.106" v="32374" actId="113"/>
        <pc:sldMkLst>
          <pc:docMk/>
          <pc:sldMk cId="1780124702" sldId="267"/>
        </pc:sldMkLst>
        <pc:spChg chg="mod">
          <ac:chgData name="Curtis P Martin" userId="3994e6cb-65c2-441d-a8fa-d6563ab65539" providerId="ADAL" clId="{1D51727C-3CBC-4473-A060-2E6C27C82ED2}" dt="2019-08-19T22:54:00.495" v="9907" actId="113"/>
          <ac:spMkLst>
            <pc:docMk/>
            <pc:sldMk cId="1780124702" sldId="267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35:19.106" v="32374" actId="113"/>
          <ac:spMkLst>
            <pc:docMk/>
            <pc:sldMk cId="1780124702" sldId="267"/>
            <ac:spMk id="3" creationId="{921CC762-76C7-4F96-AC0D-2F74EE52FD93}"/>
          </ac:spMkLst>
        </pc:spChg>
        <pc:picChg chg="del">
          <ac:chgData name="Curtis P Martin" userId="3994e6cb-65c2-441d-a8fa-d6563ab65539" providerId="ADAL" clId="{1D51727C-3CBC-4473-A060-2E6C27C82ED2}" dt="2019-08-19T22:21:19.229" v="7608" actId="478"/>
          <ac:picMkLst>
            <pc:docMk/>
            <pc:sldMk cId="1780124702" sldId="267"/>
            <ac:picMk id="4" creationId="{9AF6E731-687B-4C14-B9D5-BAA0A4FAEB59}"/>
          </ac:picMkLst>
        </pc:picChg>
      </pc:sldChg>
      <pc:sldChg chg="addSp modSp add modAnim">
        <pc:chgData name="Curtis P Martin" userId="3994e6cb-65c2-441d-a8fa-d6563ab65539" providerId="ADAL" clId="{1D51727C-3CBC-4473-A060-2E6C27C82ED2}" dt="2019-08-19T23:10:26.596" v="10431" actId="20577"/>
        <pc:sldMkLst>
          <pc:docMk/>
          <pc:sldMk cId="40312148" sldId="268"/>
        </pc:sldMkLst>
        <pc:spChg chg="mod">
          <ac:chgData name="Curtis P Martin" userId="3994e6cb-65c2-441d-a8fa-d6563ab65539" providerId="ADAL" clId="{1D51727C-3CBC-4473-A060-2E6C27C82ED2}" dt="2019-08-19T22:53:57.227" v="9906" actId="113"/>
          <ac:spMkLst>
            <pc:docMk/>
            <pc:sldMk cId="40312148" sldId="268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19T23:10:26.596" v="10431" actId="20577"/>
          <ac:spMkLst>
            <pc:docMk/>
            <pc:sldMk cId="40312148" sldId="268"/>
            <ac:spMk id="3" creationId="{921CC762-76C7-4F96-AC0D-2F74EE52FD93}"/>
          </ac:spMkLst>
        </pc:spChg>
        <pc:picChg chg="add mod">
          <ac:chgData name="Curtis P Martin" userId="3994e6cb-65c2-441d-a8fa-d6563ab65539" providerId="ADAL" clId="{1D51727C-3CBC-4473-A060-2E6C27C82ED2}" dt="2019-08-19T22:46:02.464" v="9736" actId="1076"/>
          <ac:picMkLst>
            <pc:docMk/>
            <pc:sldMk cId="40312148" sldId="268"/>
            <ac:picMk id="5" creationId="{34EDD1F1-0A99-48BA-8550-ACFDB34C2559}"/>
          </ac:picMkLst>
        </pc:picChg>
        <pc:picChg chg="add mod">
          <ac:chgData name="Curtis P Martin" userId="3994e6cb-65c2-441d-a8fa-d6563ab65539" providerId="ADAL" clId="{1D51727C-3CBC-4473-A060-2E6C27C82ED2}" dt="2019-08-19T22:46:04.693" v="9737" actId="1076"/>
          <ac:picMkLst>
            <pc:docMk/>
            <pc:sldMk cId="40312148" sldId="268"/>
            <ac:picMk id="7" creationId="{81055A0E-4BD5-48A4-AA58-F5831828DC9B}"/>
          </ac:picMkLst>
        </pc:picChg>
      </pc:sldChg>
      <pc:sldChg chg="addSp delSp modSp add delAnim modAnim">
        <pc:chgData name="Curtis P Martin" userId="3994e6cb-65c2-441d-a8fa-d6563ab65539" providerId="ADAL" clId="{1D51727C-3CBC-4473-A060-2E6C27C82ED2}" dt="2019-08-22T13:45:55.940" v="32426" actId="478"/>
        <pc:sldMkLst>
          <pc:docMk/>
          <pc:sldMk cId="351242073" sldId="269"/>
        </pc:sldMkLst>
        <pc:spChg chg="mod">
          <ac:chgData name="Curtis P Martin" userId="3994e6cb-65c2-441d-a8fa-d6563ab65539" providerId="ADAL" clId="{1D51727C-3CBC-4473-A060-2E6C27C82ED2}" dt="2019-08-19T22:53:51.321" v="9904" actId="113"/>
          <ac:spMkLst>
            <pc:docMk/>
            <pc:sldMk cId="351242073" sldId="269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19T22:56:40.514" v="10198" actId="20577"/>
          <ac:spMkLst>
            <pc:docMk/>
            <pc:sldMk cId="351242073" sldId="269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19T23:00:40.205" v="10225" actId="164"/>
          <ac:spMkLst>
            <pc:docMk/>
            <pc:sldMk cId="351242073" sldId="269"/>
            <ac:spMk id="10" creationId="{044C7E02-F26B-422A-A2E4-07D97F006374}"/>
          </ac:spMkLst>
        </pc:spChg>
        <pc:spChg chg="add mod">
          <ac:chgData name="Curtis P Martin" userId="3994e6cb-65c2-441d-a8fa-d6563ab65539" providerId="ADAL" clId="{1D51727C-3CBC-4473-A060-2E6C27C82ED2}" dt="2019-08-19T23:00:40.205" v="10225" actId="164"/>
          <ac:spMkLst>
            <pc:docMk/>
            <pc:sldMk cId="351242073" sldId="269"/>
            <ac:spMk id="11" creationId="{44CACE09-4953-499E-A766-5BEAD08CFA14}"/>
          </ac:spMkLst>
        </pc:spChg>
        <pc:grpChg chg="add del mod">
          <ac:chgData name="Curtis P Martin" userId="3994e6cb-65c2-441d-a8fa-d6563ab65539" providerId="ADAL" clId="{1D51727C-3CBC-4473-A060-2E6C27C82ED2}" dt="2019-08-22T13:45:55.940" v="32426" actId="478"/>
          <ac:grpSpMkLst>
            <pc:docMk/>
            <pc:sldMk cId="351242073" sldId="269"/>
            <ac:grpSpMk id="12" creationId="{AB62C1F4-FD4E-4026-B210-94106254442F}"/>
          </ac:grpSpMkLst>
        </pc:grpChg>
        <pc:picChg chg="del">
          <ac:chgData name="Curtis P Martin" userId="3994e6cb-65c2-441d-a8fa-d6563ab65539" providerId="ADAL" clId="{1D51727C-3CBC-4473-A060-2E6C27C82ED2}" dt="2019-08-19T22:52:55.875" v="9866" actId="478"/>
          <ac:picMkLst>
            <pc:docMk/>
            <pc:sldMk cId="351242073" sldId="269"/>
            <ac:picMk id="4" creationId="{9AF6E731-687B-4C14-B9D5-BAA0A4FAEB59}"/>
          </ac:picMkLst>
        </pc:picChg>
        <pc:picChg chg="del">
          <ac:chgData name="Curtis P Martin" userId="3994e6cb-65c2-441d-a8fa-d6563ab65539" providerId="ADAL" clId="{1D51727C-3CBC-4473-A060-2E6C27C82ED2}" dt="2019-08-19T22:51:25.342" v="9846" actId="478"/>
          <ac:picMkLst>
            <pc:docMk/>
            <pc:sldMk cId="351242073" sldId="269"/>
            <ac:picMk id="6" creationId="{541E8B5F-C9D1-487B-BB73-3E1517EFCD69}"/>
          </ac:picMkLst>
        </pc:picChg>
        <pc:picChg chg="add mod">
          <ac:chgData name="Curtis P Martin" userId="3994e6cb-65c2-441d-a8fa-d6563ab65539" providerId="ADAL" clId="{1D51727C-3CBC-4473-A060-2E6C27C82ED2}" dt="2019-08-19T22:56:33.368" v="10172" actId="1076"/>
          <ac:picMkLst>
            <pc:docMk/>
            <pc:sldMk cId="351242073" sldId="269"/>
            <ac:picMk id="7" creationId="{527CC5E6-A1FE-49DA-B592-0149D2800823}"/>
          </ac:picMkLst>
        </pc:picChg>
        <pc:picChg chg="add mod">
          <ac:chgData name="Curtis P Martin" userId="3994e6cb-65c2-441d-a8fa-d6563ab65539" providerId="ADAL" clId="{1D51727C-3CBC-4473-A060-2E6C27C82ED2}" dt="2019-08-21T01:17:56.650" v="16527" actId="208"/>
          <ac:picMkLst>
            <pc:docMk/>
            <pc:sldMk cId="351242073" sldId="269"/>
            <ac:picMk id="9" creationId="{057E0613-35E8-42BD-9E23-C5D9FF4DC6C5}"/>
          </ac:picMkLst>
        </pc:picChg>
      </pc:sldChg>
      <pc:sldChg chg="addSp delSp modSp add delAnim modAnim modNotesTx">
        <pc:chgData name="Curtis P Martin" userId="3994e6cb-65c2-441d-a8fa-d6563ab65539" providerId="ADAL" clId="{1D51727C-3CBC-4473-A060-2E6C27C82ED2}" dt="2019-08-21T01:18:29.612" v="16533" actId="1076"/>
        <pc:sldMkLst>
          <pc:docMk/>
          <pc:sldMk cId="3227563600" sldId="270"/>
        </pc:sldMkLst>
        <pc:spChg chg="mod">
          <ac:chgData name="Curtis P Martin" userId="3994e6cb-65c2-441d-a8fa-d6563ab65539" providerId="ADAL" clId="{1D51727C-3CBC-4473-A060-2E6C27C82ED2}" dt="2019-08-20T13:12:51.895" v="10740" actId="20577"/>
          <ac:spMkLst>
            <pc:docMk/>
            <pc:sldMk cId="3227563600" sldId="270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19T23:16:40.364" v="10736" actId="20577"/>
          <ac:spMkLst>
            <pc:docMk/>
            <pc:sldMk cId="3227563600" sldId="270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19T23:17:14.248" v="10738" actId="1076"/>
          <ac:spMkLst>
            <pc:docMk/>
            <pc:sldMk cId="3227563600" sldId="270"/>
            <ac:spMk id="13" creationId="{9EF2BD4D-2C31-4B45-9D65-C5CA647D05DA}"/>
          </ac:spMkLst>
        </pc:spChg>
        <pc:spChg chg="add mod">
          <ac:chgData name="Curtis P Martin" userId="3994e6cb-65c2-441d-a8fa-d6563ab65539" providerId="ADAL" clId="{1D51727C-3CBC-4473-A060-2E6C27C82ED2}" dt="2019-08-19T23:17:14.248" v="10738" actId="1076"/>
          <ac:spMkLst>
            <pc:docMk/>
            <pc:sldMk cId="3227563600" sldId="270"/>
            <ac:spMk id="14" creationId="{33D8EC5D-98F2-42AB-90C3-E9BDC7F93B63}"/>
          </ac:spMkLst>
        </pc:spChg>
        <pc:spChg chg="add mod">
          <ac:chgData name="Curtis P Martin" userId="3994e6cb-65c2-441d-a8fa-d6563ab65539" providerId="ADAL" clId="{1D51727C-3CBC-4473-A060-2E6C27C82ED2}" dt="2019-08-19T23:17:14.248" v="10738" actId="1076"/>
          <ac:spMkLst>
            <pc:docMk/>
            <pc:sldMk cId="3227563600" sldId="270"/>
            <ac:spMk id="15" creationId="{D579A09E-4BFE-49BD-85FD-4B50CDF86048}"/>
          </ac:spMkLst>
        </pc:spChg>
        <pc:spChg chg="add mod">
          <ac:chgData name="Curtis P Martin" userId="3994e6cb-65c2-441d-a8fa-d6563ab65539" providerId="ADAL" clId="{1D51727C-3CBC-4473-A060-2E6C27C82ED2}" dt="2019-08-19T23:17:14.248" v="10738" actId="1076"/>
          <ac:spMkLst>
            <pc:docMk/>
            <pc:sldMk cId="3227563600" sldId="270"/>
            <ac:spMk id="16" creationId="{DA3113B5-8903-46C7-96F2-AF321114EE52}"/>
          </ac:spMkLst>
        </pc:spChg>
        <pc:grpChg chg="del">
          <ac:chgData name="Curtis P Martin" userId="3994e6cb-65c2-441d-a8fa-d6563ab65539" providerId="ADAL" clId="{1D51727C-3CBC-4473-A060-2E6C27C82ED2}" dt="2019-08-19T23:07:17.069" v="10363" actId="478"/>
          <ac:grpSpMkLst>
            <pc:docMk/>
            <pc:sldMk cId="3227563600" sldId="270"/>
            <ac:grpSpMk id="12" creationId="{AB62C1F4-FD4E-4026-B210-94106254442F}"/>
          </ac:grpSpMkLst>
        </pc:grpChg>
        <pc:picChg chg="add mod">
          <ac:chgData name="Curtis P Martin" userId="3994e6cb-65c2-441d-a8fa-d6563ab65539" providerId="ADAL" clId="{1D51727C-3CBC-4473-A060-2E6C27C82ED2}" dt="2019-08-21T01:18:29.612" v="16533" actId="1076"/>
          <ac:picMkLst>
            <pc:docMk/>
            <pc:sldMk cId="3227563600" sldId="270"/>
            <ac:picMk id="5" creationId="{E885C5C0-5D8F-4066-8FA0-5F75818ECF48}"/>
          </ac:picMkLst>
        </pc:picChg>
        <pc:picChg chg="del">
          <ac:chgData name="Curtis P Martin" userId="3994e6cb-65c2-441d-a8fa-d6563ab65539" providerId="ADAL" clId="{1D51727C-3CBC-4473-A060-2E6C27C82ED2}" dt="2019-08-19T23:07:14.289" v="10361" actId="478"/>
          <ac:picMkLst>
            <pc:docMk/>
            <pc:sldMk cId="3227563600" sldId="270"/>
            <ac:picMk id="7" creationId="{527CC5E6-A1FE-49DA-B592-0149D2800823}"/>
          </ac:picMkLst>
        </pc:picChg>
        <pc:picChg chg="add del mod">
          <ac:chgData name="Curtis P Martin" userId="3994e6cb-65c2-441d-a8fa-d6563ab65539" providerId="ADAL" clId="{1D51727C-3CBC-4473-A060-2E6C27C82ED2}" dt="2019-08-19T23:13:31.353" v="10610" actId="478"/>
          <ac:picMkLst>
            <pc:docMk/>
            <pc:sldMk cId="3227563600" sldId="270"/>
            <ac:picMk id="8" creationId="{4F078192-9FB5-4764-9753-72001AD341BF}"/>
          </ac:picMkLst>
        </pc:picChg>
        <pc:picChg chg="del">
          <ac:chgData name="Curtis P Martin" userId="3994e6cb-65c2-441d-a8fa-d6563ab65539" providerId="ADAL" clId="{1D51727C-3CBC-4473-A060-2E6C27C82ED2}" dt="2019-08-19T23:07:14.720" v="10362" actId="478"/>
          <ac:picMkLst>
            <pc:docMk/>
            <pc:sldMk cId="3227563600" sldId="270"/>
            <ac:picMk id="9" creationId="{057E0613-35E8-42BD-9E23-C5D9FF4DC6C5}"/>
          </ac:picMkLst>
        </pc:picChg>
      </pc:sldChg>
      <pc:sldChg chg="addSp delSp modSp add ord delAnim modAnim modNotesTx">
        <pc:chgData name="Curtis P Martin" userId="3994e6cb-65c2-441d-a8fa-d6563ab65539" providerId="ADAL" clId="{1D51727C-3CBC-4473-A060-2E6C27C82ED2}" dt="2019-08-22T13:44:07.796" v="32425" actId="1076"/>
        <pc:sldMkLst>
          <pc:docMk/>
          <pc:sldMk cId="2280339726" sldId="271"/>
        </pc:sldMkLst>
        <pc:spChg chg="mod">
          <ac:chgData name="Curtis P Martin" userId="3994e6cb-65c2-441d-a8fa-d6563ab65539" providerId="ADAL" clId="{1D51727C-3CBC-4473-A060-2E6C27C82ED2}" dt="2019-08-20T13:14:47.567" v="10759" actId="113"/>
          <ac:spMkLst>
            <pc:docMk/>
            <pc:sldMk cId="2280339726" sldId="271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41:35.035" v="32422" actId="207"/>
          <ac:spMkLst>
            <pc:docMk/>
            <pc:sldMk cId="2280339726" sldId="271"/>
            <ac:spMk id="3" creationId="{921CC762-76C7-4F96-AC0D-2F74EE52FD93}"/>
          </ac:spMkLst>
        </pc:spChg>
        <pc:spChg chg="mod">
          <ac:chgData name="Curtis P Martin" userId="3994e6cb-65c2-441d-a8fa-d6563ab65539" providerId="ADAL" clId="{1D51727C-3CBC-4473-A060-2E6C27C82ED2}" dt="2019-08-20T13:30:56.862" v="11517" actId="14100"/>
          <ac:spMkLst>
            <pc:docMk/>
            <pc:sldMk cId="2280339726" sldId="271"/>
            <ac:spMk id="12" creationId="{00A0BC8C-2E5A-414C-9ECE-E32CFD82FEF7}"/>
          </ac:spMkLst>
        </pc:spChg>
        <pc:spChg chg="del">
          <ac:chgData name="Curtis P Martin" userId="3994e6cb-65c2-441d-a8fa-d6563ab65539" providerId="ADAL" clId="{1D51727C-3CBC-4473-A060-2E6C27C82ED2}" dt="2019-08-20T13:13:01.843" v="10742" actId="478"/>
          <ac:spMkLst>
            <pc:docMk/>
            <pc:sldMk cId="2280339726" sldId="271"/>
            <ac:spMk id="13" creationId="{9EF2BD4D-2C31-4B45-9D65-C5CA647D05DA}"/>
          </ac:spMkLst>
        </pc:spChg>
        <pc:spChg chg="del">
          <ac:chgData name="Curtis P Martin" userId="3994e6cb-65c2-441d-a8fa-d6563ab65539" providerId="ADAL" clId="{1D51727C-3CBC-4473-A060-2E6C27C82ED2}" dt="2019-08-20T13:13:02.756" v="10743" actId="478"/>
          <ac:spMkLst>
            <pc:docMk/>
            <pc:sldMk cId="2280339726" sldId="271"/>
            <ac:spMk id="14" creationId="{33D8EC5D-98F2-42AB-90C3-E9BDC7F93B63}"/>
          </ac:spMkLst>
        </pc:spChg>
        <pc:spChg chg="del">
          <ac:chgData name="Curtis P Martin" userId="3994e6cb-65c2-441d-a8fa-d6563ab65539" providerId="ADAL" clId="{1D51727C-3CBC-4473-A060-2E6C27C82ED2}" dt="2019-08-20T13:13:03.792" v="10744" actId="478"/>
          <ac:spMkLst>
            <pc:docMk/>
            <pc:sldMk cId="2280339726" sldId="271"/>
            <ac:spMk id="15" creationId="{D579A09E-4BFE-49BD-85FD-4B50CDF86048}"/>
          </ac:spMkLst>
        </pc:spChg>
        <pc:spChg chg="del">
          <ac:chgData name="Curtis P Martin" userId="3994e6cb-65c2-441d-a8fa-d6563ab65539" providerId="ADAL" clId="{1D51727C-3CBC-4473-A060-2E6C27C82ED2}" dt="2019-08-20T13:13:04.532" v="10745" actId="478"/>
          <ac:spMkLst>
            <pc:docMk/>
            <pc:sldMk cId="2280339726" sldId="271"/>
            <ac:spMk id="16" creationId="{DA3113B5-8903-46C7-96F2-AF321114EE52}"/>
          </ac:spMkLst>
        </pc:spChg>
        <pc:spChg chg="mod">
          <ac:chgData name="Curtis P Martin" userId="3994e6cb-65c2-441d-a8fa-d6563ab65539" providerId="ADAL" clId="{1D51727C-3CBC-4473-A060-2E6C27C82ED2}" dt="2019-08-22T13:44:07.796" v="32425" actId="1076"/>
          <ac:spMkLst>
            <pc:docMk/>
            <pc:sldMk cId="2280339726" sldId="271"/>
            <ac:spMk id="17" creationId="{55C4FCC0-F183-4384-8C3B-E79CF99AE2FB}"/>
          </ac:spMkLst>
        </pc:spChg>
        <pc:grpChg chg="add mod">
          <ac:chgData name="Curtis P Martin" userId="3994e6cb-65c2-441d-a8fa-d6563ab65539" providerId="ADAL" clId="{1D51727C-3CBC-4473-A060-2E6C27C82ED2}" dt="2019-08-20T13:35:46.844" v="11797" actId="1076"/>
          <ac:grpSpMkLst>
            <pc:docMk/>
            <pc:sldMk cId="2280339726" sldId="271"/>
            <ac:grpSpMk id="11" creationId="{2BD9629E-1237-4444-940D-E4085F64B2D8}"/>
          </ac:grpSpMkLst>
        </pc:grpChg>
        <pc:picChg chg="del">
          <ac:chgData name="Curtis P Martin" userId="3994e6cb-65c2-441d-a8fa-d6563ab65539" providerId="ADAL" clId="{1D51727C-3CBC-4473-A060-2E6C27C82ED2}" dt="2019-08-20T13:13:05.114" v="10746" actId="478"/>
          <ac:picMkLst>
            <pc:docMk/>
            <pc:sldMk cId="2280339726" sldId="271"/>
            <ac:picMk id="5" creationId="{E885C5C0-5D8F-4066-8FA0-5F75818ECF48}"/>
          </ac:picMkLst>
        </pc:picChg>
        <pc:picChg chg="add mod">
          <ac:chgData name="Curtis P Martin" userId="3994e6cb-65c2-441d-a8fa-d6563ab65539" providerId="ADAL" clId="{1D51727C-3CBC-4473-A060-2E6C27C82ED2}" dt="2019-08-21T01:18:41.700" v="16535" actId="2085"/>
          <ac:picMkLst>
            <pc:docMk/>
            <pc:sldMk cId="2280339726" sldId="271"/>
            <ac:picMk id="6" creationId="{ABEC7DD2-8EDE-451D-80ED-E6788EDE6393}"/>
          </ac:picMkLst>
        </pc:picChg>
      </pc:sldChg>
      <pc:sldChg chg="addSp delSp modSp add delAnim modAnim modNotesTx">
        <pc:chgData name="Curtis P Martin" userId="3994e6cb-65c2-441d-a8fa-d6563ab65539" providerId="ADAL" clId="{1D51727C-3CBC-4473-A060-2E6C27C82ED2}" dt="2019-08-22T13:53:28.332" v="32574" actId="167"/>
        <pc:sldMkLst>
          <pc:docMk/>
          <pc:sldMk cId="393362679" sldId="272"/>
        </pc:sldMkLst>
        <pc:spChg chg="mod">
          <ac:chgData name="Curtis P Martin" userId="3994e6cb-65c2-441d-a8fa-d6563ab65539" providerId="ADAL" clId="{1D51727C-3CBC-4473-A060-2E6C27C82ED2}" dt="2019-08-20T13:31:36.180" v="11536" actId="20577"/>
          <ac:spMkLst>
            <pc:docMk/>
            <pc:sldMk cId="393362679" sldId="272"/>
            <ac:spMk id="2" creationId="{B10B1E98-98F3-4D17-A0E1-60A5FDAAF1FA}"/>
          </ac:spMkLst>
        </pc:spChg>
        <pc:spChg chg="mod ord">
          <ac:chgData name="Curtis P Martin" userId="3994e6cb-65c2-441d-a8fa-d6563ab65539" providerId="ADAL" clId="{1D51727C-3CBC-4473-A060-2E6C27C82ED2}" dt="2019-08-22T13:53:28.332" v="32574" actId="167"/>
          <ac:spMkLst>
            <pc:docMk/>
            <pc:sldMk cId="393362679" sldId="272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22T13:52:01.519" v="32541" actId="1076"/>
          <ac:spMkLst>
            <pc:docMk/>
            <pc:sldMk cId="393362679" sldId="272"/>
            <ac:spMk id="19" creationId="{F656BB70-85ED-4D5F-9705-0895327DD957}"/>
          </ac:spMkLst>
        </pc:spChg>
        <pc:spChg chg="add mod">
          <ac:chgData name="Curtis P Martin" userId="3994e6cb-65c2-441d-a8fa-d6563ab65539" providerId="ADAL" clId="{1D51727C-3CBC-4473-A060-2E6C27C82ED2}" dt="2019-08-21T15:56:37.067" v="19326" actId="20577"/>
          <ac:spMkLst>
            <pc:docMk/>
            <pc:sldMk cId="393362679" sldId="272"/>
            <ac:spMk id="20" creationId="{07FC0B28-C67B-4BB2-BCE4-C1073B56D113}"/>
          </ac:spMkLst>
        </pc:spChg>
        <pc:grpChg chg="del">
          <ac:chgData name="Curtis P Martin" userId="3994e6cb-65c2-441d-a8fa-d6563ab65539" providerId="ADAL" clId="{1D51727C-3CBC-4473-A060-2E6C27C82ED2}" dt="2019-08-20T13:31:31.811" v="11526" actId="478"/>
          <ac:grpSpMkLst>
            <pc:docMk/>
            <pc:sldMk cId="393362679" sldId="272"/>
            <ac:grpSpMk id="11" creationId="{2BD9629E-1237-4444-940D-E4085F64B2D8}"/>
          </ac:grpSpMkLst>
        </pc:grpChg>
        <pc:grpChg chg="add mod">
          <ac:chgData name="Curtis P Martin" userId="3994e6cb-65c2-441d-a8fa-d6563ab65539" providerId="ADAL" clId="{1D51727C-3CBC-4473-A060-2E6C27C82ED2}" dt="2019-08-20T14:06:49.100" v="12951" actId="164"/>
          <ac:grpSpMkLst>
            <pc:docMk/>
            <pc:sldMk cId="393362679" sldId="272"/>
            <ac:grpSpMk id="21" creationId="{FA9C4DD2-B3D6-49EF-9794-F99EA983E664}"/>
          </ac:grpSpMkLst>
        </pc:grpChg>
        <pc:grpChg chg="add mod">
          <ac:chgData name="Curtis P Martin" userId="3994e6cb-65c2-441d-a8fa-d6563ab65539" providerId="ADAL" clId="{1D51727C-3CBC-4473-A060-2E6C27C82ED2}" dt="2019-08-20T14:06:49.100" v="12951" actId="164"/>
          <ac:grpSpMkLst>
            <pc:docMk/>
            <pc:sldMk cId="393362679" sldId="272"/>
            <ac:grpSpMk id="22" creationId="{CE072577-53F1-4032-8DA7-94130371DE28}"/>
          </ac:grpSpMkLst>
        </pc:grpChg>
        <pc:grpChg chg="add mod">
          <ac:chgData name="Curtis P Martin" userId="3994e6cb-65c2-441d-a8fa-d6563ab65539" providerId="ADAL" clId="{1D51727C-3CBC-4473-A060-2E6C27C82ED2}" dt="2019-08-20T14:06:49.100" v="12951" actId="164"/>
          <ac:grpSpMkLst>
            <pc:docMk/>
            <pc:sldMk cId="393362679" sldId="272"/>
            <ac:grpSpMk id="23" creationId="{334DA1B3-9C7A-43E5-9303-BC018EC29159}"/>
          </ac:grpSpMkLst>
        </pc:grpChg>
        <pc:picChg chg="add del mod">
          <ac:chgData name="Curtis P Martin" userId="3994e6cb-65c2-441d-a8fa-d6563ab65539" providerId="ADAL" clId="{1D51727C-3CBC-4473-A060-2E6C27C82ED2}" dt="2019-08-20T14:01:48.651" v="12871" actId="478"/>
          <ac:picMkLst>
            <pc:docMk/>
            <pc:sldMk cId="393362679" sldId="272"/>
            <ac:picMk id="5" creationId="{DE72DEC2-5711-4A07-9C57-49BA441653D8}"/>
          </ac:picMkLst>
        </pc:picChg>
        <pc:picChg chg="del">
          <ac:chgData name="Curtis P Martin" userId="3994e6cb-65c2-441d-a8fa-d6563ab65539" providerId="ADAL" clId="{1D51727C-3CBC-4473-A060-2E6C27C82ED2}" dt="2019-08-20T13:31:28.531" v="11525" actId="478"/>
          <ac:picMkLst>
            <pc:docMk/>
            <pc:sldMk cId="393362679" sldId="272"/>
            <ac:picMk id="6" creationId="{ABEC7DD2-8EDE-451D-80ED-E6788EDE6393}"/>
          </ac:picMkLst>
        </pc:picChg>
        <pc:picChg chg="add mod">
          <ac:chgData name="Curtis P Martin" userId="3994e6cb-65c2-441d-a8fa-d6563ab65539" providerId="ADAL" clId="{1D51727C-3CBC-4473-A060-2E6C27C82ED2}" dt="2019-08-20T14:03:52.395" v="12883" actId="1076"/>
          <ac:picMkLst>
            <pc:docMk/>
            <pc:sldMk cId="393362679" sldId="272"/>
            <ac:picMk id="8" creationId="{5F6F4E48-0223-4B9D-9A6D-C46A814796C5}"/>
          </ac:picMkLst>
        </pc:picChg>
        <pc:cxnChg chg="add mod">
          <ac:chgData name="Curtis P Martin" userId="3994e6cb-65c2-441d-a8fa-d6563ab65539" providerId="ADAL" clId="{1D51727C-3CBC-4473-A060-2E6C27C82ED2}" dt="2019-08-22T13:51:57.092" v="32540" actId="14100"/>
          <ac:cxnSpMkLst>
            <pc:docMk/>
            <pc:sldMk cId="393362679" sldId="272"/>
            <ac:cxnSpMk id="10" creationId="{BDA10877-8500-4ECD-85DC-669DA1EB013F}"/>
          </ac:cxnSpMkLst>
        </pc:cxnChg>
        <pc:cxnChg chg="add mod">
          <ac:chgData name="Curtis P Martin" userId="3994e6cb-65c2-441d-a8fa-d6563ab65539" providerId="ADAL" clId="{1D51727C-3CBC-4473-A060-2E6C27C82ED2}" dt="2019-08-20T14:06:43.582" v="12949" actId="164"/>
          <ac:cxnSpMkLst>
            <pc:docMk/>
            <pc:sldMk cId="393362679" sldId="272"/>
            <ac:cxnSpMk id="15" creationId="{98F91664-BCDC-419D-AD44-89EC00671091}"/>
          </ac:cxnSpMkLst>
        </pc:cxnChg>
      </pc:sldChg>
      <pc:sldChg chg="addSp delSp modSp add delAnim modAnim modNotesTx">
        <pc:chgData name="Curtis P Martin" userId="3994e6cb-65c2-441d-a8fa-d6563ab65539" providerId="ADAL" clId="{1D51727C-3CBC-4473-A060-2E6C27C82ED2}" dt="2019-08-22T13:56:21.211" v="32666" actId="14100"/>
        <pc:sldMkLst>
          <pc:docMk/>
          <pc:sldMk cId="3816994455" sldId="273"/>
        </pc:sldMkLst>
        <pc:spChg chg="mod">
          <ac:chgData name="Curtis P Martin" userId="3994e6cb-65c2-441d-a8fa-d6563ab65539" providerId="ADAL" clId="{1D51727C-3CBC-4473-A060-2E6C27C82ED2}" dt="2019-08-21T00:02:49.154" v="12998" actId="20577"/>
          <ac:spMkLst>
            <pc:docMk/>
            <pc:sldMk cId="3816994455" sldId="273"/>
            <ac:spMk id="2" creationId="{B10B1E98-98F3-4D17-A0E1-60A5FDAAF1FA}"/>
          </ac:spMkLst>
        </pc:spChg>
        <pc:spChg chg="mod ord">
          <ac:chgData name="Curtis P Martin" userId="3994e6cb-65c2-441d-a8fa-d6563ab65539" providerId="ADAL" clId="{1D51727C-3CBC-4473-A060-2E6C27C82ED2}" dt="2019-08-22T13:56:00.150" v="32654" actId="113"/>
          <ac:spMkLst>
            <pc:docMk/>
            <pc:sldMk cId="3816994455" sldId="273"/>
            <ac:spMk id="3" creationId="{921CC762-76C7-4F96-AC0D-2F74EE52FD93}"/>
          </ac:spMkLst>
        </pc:spChg>
        <pc:spChg chg="mod">
          <ac:chgData name="Curtis P Martin" userId="3994e6cb-65c2-441d-a8fa-d6563ab65539" providerId="ADAL" clId="{1D51727C-3CBC-4473-A060-2E6C27C82ED2}" dt="2019-08-21T16:30:39.516" v="20775" actId="20577"/>
          <ac:spMkLst>
            <pc:docMk/>
            <pc:sldMk cId="3816994455" sldId="273"/>
            <ac:spMk id="18" creationId="{4185AB73-F68A-4C87-B504-1944FFB01BB7}"/>
          </ac:spMkLst>
        </pc:spChg>
        <pc:spChg chg="add mod">
          <ac:chgData name="Curtis P Martin" userId="3994e6cb-65c2-441d-a8fa-d6563ab65539" providerId="ADAL" clId="{1D51727C-3CBC-4473-A060-2E6C27C82ED2}" dt="2019-08-21T16:32:19.243" v="20826" actId="164"/>
          <ac:spMkLst>
            <pc:docMk/>
            <pc:sldMk cId="3816994455" sldId="273"/>
            <ac:spMk id="21" creationId="{54BC0FFC-D2DB-47E9-AFD4-0C526CB8C668}"/>
          </ac:spMkLst>
        </pc:spChg>
        <pc:spChg chg="mod">
          <ac:chgData name="Curtis P Martin" userId="3994e6cb-65c2-441d-a8fa-d6563ab65539" providerId="ADAL" clId="{1D51727C-3CBC-4473-A060-2E6C27C82ED2}" dt="2019-08-22T13:56:21.211" v="32666" actId="14100"/>
          <ac:spMkLst>
            <pc:docMk/>
            <pc:sldMk cId="3816994455" sldId="273"/>
            <ac:spMk id="25" creationId="{BBDAAB02-45C7-49A3-A79F-9EAFE92938EC}"/>
          </ac:spMkLst>
        </pc:spChg>
        <pc:spChg chg="add mod">
          <ac:chgData name="Curtis P Martin" userId="3994e6cb-65c2-441d-a8fa-d6563ab65539" providerId="ADAL" clId="{1D51727C-3CBC-4473-A060-2E6C27C82ED2}" dt="2019-08-21T16:30:42.121" v="20777" actId="20577"/>
          <ac:spMkLst>
            <pc:docMk/>
            <pc:sldMk cId="3816994455" sldId="273"/>
            <ac:spMk id="29" creationId="{03878B9E-B163-4AA6-8181-1E0B703AACE6}"/>
          </ac:spMkLst>
        </pc:spChg>
        <pc:grpChg chg="add mod">
          <ac:chgData name="Curtis P Martin" userId="3994e6cb-65c2-441d-a8fa-d6563ab65539" providerId="ADAL" clId="{1D51727C-3CBC-4473-A060-2E6C27C82ED2}" dt="2019-08-21T16:32:19.243" v="20826" actId="164"/>
          <ac:grpSpMkLst>
            <pc:docMk/>
            <pc:sldMk cId="3816994455" sldId="273"/>
            <ac:grpSpMk id="10" creationId="{287C4748-02FB-4A81-B8A4-A32F55EA1B5A}"/>
          </ac:grpSpMkLst>
        </pc:grpChg>
        <pc:grpChg chg="add del mod">
          <ac:chgData name="Curtis P Martin" userId="3994e6cb-65c2-441d-a8fa-d6563ab65539" providerId="ADAL" clId="{1D51727C-3CBC-4473-A060-2E6C27C82ED2}" dt="2019-08-21T00:21:41.995" v="14370" actId="165"/>
          <ac:grpSpMkLst>
            <pc:docMk/>
            <pc:sldMk cId="3816994455" sldId="273"/>
            <ac:grpSpMk id="13" creationId="{26D90211-A594-4D10-BE9B-E850E3C8F4B6}"/>
          </ac:grpSpMkLst>
        </pc:grpChg>
        <pc:grpChg chg="mod topLvl">
          <ac:chgData name="Curtis P Martin" userId="3994e6cb-65c2-441d-a8fa-d6563ab65539" providerId="ADAL" clId="{1D51727C-3CBC-4473-A060-2E6C27C82ED2}" dt="2019-08-21T00:21:55.566" v="14372" actId="164"/>
          <ac:grpSpMkLst>
            <pc:docMk/>
            <pc:sldMk cId="3816994455" sldId="273"/>
            <ac:grpSpMk id="14" creationId="{DCFCAFB9-15D4-41CA-B183-CAEF8269955F}"/>
          </ac:grpSpMkLst>
        </pc:grpChg>
        <pc:grpChg chg="mod topLvl">
          <ac:chgData name="Curtis P Martin" userId="3994e6cb-65c2-441d-a8fa-d6563ab65539" providerId="ADAL" clId="{1D51727C-3CBC-4473-A060-2E6C27C82ED2}" dt="2019-08-21T00:21:55.566" v="14372" actId="164"/>
          <ac:grpSpMkLst>
            <pc:docMk/>
            <pc:sldMk cId="3816994455" sldId="273"/>
            <ac:grpSpMk id="16" creationId="{F3C35CBE-18CB-4328-A0DF-91691429A45F}"/>
          </ac:grpSpMkLst>
        </pc:grpChg>
        <pc:grpChg chg="del">
          <ac:chgData name="Curtis P Martin" userId="3994e6cb-65c2-441d-a8fa-d6563ab65539" providerId="ADAL" clId="{1D51727C-3CBC-4473-A060-2E6C27C82ED2}" dt="2019-08-21T00:02:27.539" v="12958" actId="478"/>
          <ac:grpSpMkLst>
            <pc:docMk/>
            <pc:sldMk cId="3816994455" sldId="273"/>
            <ac:grpSpMk id="23" creationId="{334DA1B3-9C7A-43E5-9303-BC018EC29159}"/>
          </ac:grpSpMkLst>
        </pc:grpChg>
        <pc:grpChg chg="add mod">
          <ac:chgData name="Curtis P Martin" userId="3994e6cb-65c2-441d-a8fa-d6563ab65539" providerId="ADAL" clId="{1D51727C-3CBC-4473-A060-2E6C27C82ED2}" dt="2019-08-21T00:21:55.566" v="14372" actId="164"/>
          <ac:grpSpMkLst>
            <pc:docMk/>
            <pc:sldMk cId="3816994455" sldId="273"/>
            <ac:grpSpMk id="35" creationId="{8BB78DDC-A51C-4BA8-AF8A-E6BC57034F2B}"/>
          </ac:grpSpMkLst>
        </pc:grpChg>
        <pc:grpChg chg="add mod">
          <ac:chgData name="Curtis P Martin" userId="3994e6cb-65c2-441d-a8fa-d6563ab65539" providerId="ADAL" clId="{1D51727C-3CBC-4473-A060-2E6C27C82ED2}" dt="2019-08-21T16:32:19.243" v="20826" actId="164"/>
          <ac:grpSpMkLst>
            <pc:docMk/>
            <pc:sldMk cId="3816994455" sldId="273"/>
            <ac:grpSpMk id="36" creationId="{F3C85E51-3243-47E5-9DC4-3B6C23D92C14}"/>
          </ac:grpSpMkLst>
        </pc:grpChg>
        <pc:picChg chg="del">
          <ac:chgData name="Curtis P Martin" userId="3994e6cb-65c2-441d-a8fa-d6563ab65539" providerId="ADAL" clId="{1D51727C-3CBC-4473-A060-2E6C27C82ED2}" dt="2019-08-21T00:02:24.375" v="12957" actId="478"/>
          <ac:picMkLst>
            <pc:docMk/>
            <pc:sldMk cId="3816994455" sldId="273"/>
            <ac:picMk id="8" creationId="{5F6F4E48-0223-4B9D-9A6D-C46A814796C5}"/>
          </ac:picMkLst>
        </pc:picChg>
        <pc:picChg chg="add mod ord">
          <ac:chgData name="Curtis P Martin" userId="3994e6cb-65c2-441d-a8fa-d6563ab65539" providerId="ADAL" clId="{1D51727C-3CBC-4473-A060-2E6C27C82ED2}" dt="2019-08-21T00:17:07.727" v="14218" actId="166"/>
          <ac:picMkLst>
            <pc:docMk/>
            <pc:sldMk cId="3816994455" sldId="273"/>
            <ac:picMk id="12" creationId="{E21391B1-B1EE-42CC-AE43-E7F0326FF7CD}"/>
          </ac:picMkLst>
        </pc:picChg>
        <pc:cxnChg chg="mod">
          <ac:chgData name="Curtis P Martin" userId="3994e6cb-65c2-441d-a8fa-d6563ab65539" providerId="ADAL" clId="{1D51727C-3CBC-4473-A060-2E6C27C82ED2}" dt="2019-08-21T00:19:24.016" v="14262" actId="14100"/>
          <ac:cxnSpMkLst>
            <pc:docMk/>
            <pc:sldMk cId="3816994455" sldId="273"/>
            <ac:cxnSpMk id="17" creationId="{80BF2F45-9CFB-4E87-A7A6-A7FAF67F5C13}"/>
          </ac:cxnSpMkLst>
        </pc:cxnChg>
        <pc:cxnChg chg="add mod">
          <ac:chgData name="Curtis P Martin" userId="3994e6cb-65c2-441d-a8fa-d6563ab65539" providerId="ADAL" clId="{1D51727C-3CBC-4473-A060-2E6C27C82ED2}" dt="2019-08-21T16:32:19.243" v="20826" actId="164"/>
          <ac:cxnSpMkLst>
            <pc:docMk/>
            <pc:sldMk cId="3816994455" sldId="273"/>
            <ac:cxnSpMk id="20" creationId="{D81AD3B2-8E15-438E-B595-E09FCD70C563}"/>
          </ac:cxnSpMkLst>
        </pc:cxnChg>
        <pc:cxnChg chg="mod">
          <ac:chgData name="Curtis P Martin" userId="3994e6cb-65c2-441d-a8fa-d6563ab65539" providerId="ADAL" clId="{1D51727C-3CBC-4473-A060-2E6C27C82ED2}" dt="2019-08-21T00:18:34.116" v="14226" actId="14100"/>
          <ac:cxnSpMkLst>
            <pc:docMk/>
            <pc:sldMk cId="3816994455" sldId="273"/>
            <ac:cxnSpMk id="24" creationId="{AC4E4057-A692-4FEE-9E61-2B918212B8F6}"/>
          </ac:cxnSpMkLst>
        </pc:cxnChg>
        <pc:cxnChg chg="add mod">
          <ac:chgData name="Curtis P Martin" userId="3994e6cb-65c2-441d-a8fa-d6563ab65539" providerId="ADAL" clId="{1D51727C-3CBC-4473-A060-2E6C27C82ED2}" dt="2019-08-21T16:30:41.932" v="20776" actId="20577"/>
          <ac:cxnSpMkLst>
            <pc:docMk/>
            <pc:sldMk cId="3816994455" sldId="273"/>
            <ac:cxnSpMk id="28" creationId="{E12F840B-54C1-476B-8948-29333BCE3A0A}"/>
          </ac:cxnSpMkLst>
        </pc:cxnChg>
      </pc:sldChg>
      <pc:sldChg chg="addSp delSp modSp add ord addAnim delAnim modAnim modNotesTx">
        <pc:chgData name="Curtis P Martin" userId="3994e6cb-65c2-441d-a8fa-d6563ab65539" providerId="ADAL" clId="{1D51727C-3CBC-4473-A060-2E6C27C82ED2}" dt="2019-08-22T13:58:22.730" v="32684" actId="113"/>
        <pc:sldMkLst>
          <pc:docMk/>
          <pc:sldMk cId="1549675148" sldId="274"/>
        </pc:sldMkLst>
        <pc:spChg chg="mod">
          <ac:chgData name="Curtis P Martin" userId="3994e6cb-65c2-441d-a8fa-d6563ab65539" providerId="ADAL" clId="{1D51727C-3CBC-4473-A060-2E6C27C82ED2}" dt="2019-08-21T00:24:51.160" v="14400" actId="20577"/>
          <ac:spMkLst>
            <pc:docMk/>
            <pc:sldMk cId="1549675148" sldId="274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3:58:22.730" v="32684" actId="113"/>
          <ac:spMkLst>
            <pc:docMk/>
            <pc:sldMk cId="1549675148" sldId="274"/>
            <ac:spMk id="3" creationId="{921CC762-76C7-4F96-AC0D-2F74EE52FD93}"/>
          </ac:spMkLst>
        </pc:spChg>
        <pc:grpChg chg="add del">
          <ac:chgData name="Curtis P Martin" userId="3994e6cb-65c2-441d-a8fa-d6563ab65539" providerId="ADAL" clId="{1D51727C-3CBC-4473-A060-2E6C27C82ED2}" dt="2019-08-22T13:56:59.100" v="32669" actId="478"/>
          <ac:grpSpMkLst>
            <pc:docMk/>
            <pc:sldMk cId="1549675148" sldId="274"/>
            <ac:grpSpMk id="5" creationId="{826A85F7-B00D-4181-A6CA-8C296F96726C}"/>
          </ac:grpSpMkLst>
        </pc:grpChg>
        <pc:grpChg chg="del">
          <ac:chgData name="Curtis P Martin" userId="3994e6cb-65c2-441d-a8fa-d6563ab65539" providerId="ADAL" clId="{1D51727C-3CBC-4473-A060-2E6C27C82ED2}" dt="2019-08-21T00:24:41.252" v="14378" actId="478"/>
          <ac:grpSpMkLst>
            <pc:docMk/>
            <pc:sldMk cId="1549675148" sldId="274"/>
            <ac:grpSpMk id="23" creationId="{334DA1B3-9C7A-43E5-9303-BC018EC29159}"/>
          </ac:grpSpMkLst>
        </pc:grpChg>
        <pc:picChg chg="del">
          <ac:chgData name="Curtis P Martin" userId="3994e6cb-65c2-441d-a8fa-d6563ab65539" providerId="ADAL" clId="{1D51727C-3CBC-4473-A060-2E6C27C82ED2}" dt="2019-08-21T00:24:38.199" v="14377" actId="478"/>
          <ac:picMkLst>
            <pc:docMk/>
            <pc:sldMk cId="1549675148" sldId="274"/>
            <ac:picMk id="8" creationId="{5F6F4E48-0223-4B9D-9A6D-C46A814796C5}"/>
          </ac:picMkLst>
        </pc:picChg>
        <pc:picChg chg="add del mod">
          <ac:chgData name="Curtis P Martin" userId="3994e6cb-65c2-441d-a8fa-d6563ab65539" providerId="ADAL" clId="{1D51727C-3CBC-4473-A060-2E6C27C82ED2}" dt="2019-08-21T00:27:53.459" v="14677" actId="1036"/>
          <ac:picMkLst>
            <pc:docMk/>
            <pc:sldMk cId="1549675148" sldId="274"/>
            <ac:picMk id="12" creationId="{259FE0C0-E2B5-413B-A388-7CA6CAE0DB54}"/>
          </ac:picMkLst>
        </pc:picChg>
        <pc:cxnChg chg="mod">
          <ac:chgData name="Curtis P Martin" userId="3994e6cb-65c2-441d-a8fa-d6563ab65539" providerId="ADAL" clId="{1D51727C-3CBC-4473-A060-2E6C27C82ED2}" dt="2019-08-22T13:56:59.100" v="32669" actId="478"/>
          <ac:cxnSpMkLst>
            <pc:docMk/>
            <pc:sldMk cId="1549675148" sldId="274"/>
            <ac:cxnSpMk id="13" creationId="{6FD50C46-3A35-4C05-9C8F-FE40A72DA7A1}"/>
          </ac:cxnSpMkLst>
        </pc:cxnChg>
      </pc:sldChg>
      <pc:sldChg chg="delSp modSp add ord delAnim modNotesTx">
        <pc:chgData name="Curtis P Martin" userId="3994e6cb-65c2-441d-a8fa-d6563ab65539" providerId="ADAL" clId="{1D51727C-3CBC-4473-A060-2E6C27C82ED2}" dt="2019-08-21T15:59:27.976" v="19470" actId="20577"/>
        <pc:sldMkLst>
          <pc:docMk/>
          <pc:sldMk cId="2117944069" sldId="275"/>
        </pc:sldMkLst>
        <pc:spChg chg="mod">
          <ac:chgData name="Curtis P Martin" userId="3994e6cb-65c2-441d-a8fa-d6563ab65539" providerId="ADAL" clId="{1D51727C-3CBC-4473-A060-2E6C27C82ED2}" dt="2019-08-21T00:43:29.033" v="15226" actId="20577"/>
          <ac:spMkLst>
            <pc:docMk/>
            <pc:sldMk cId="2117944069" sldId="275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1T15:59:27.976" v="19470" actId="20577"/>
          <ac:spMkLst>
            <pc:docMk/>
            <pc:sldMk cId="2117944069" sldId="275"/>
            <ac:spMk id="3" creationId="{921CC762-76C7-4F96-AC0D-2F74EE52FD93}"/>
          </ac:spMkLst>
        </pc:spChg>
        <pc:grpChg chg="del">
          <ac:chgData name="Curtis P Martin" userId="3994e6cb-65c2-441d-a8fa-d6563ab65539" providerId="ADAL" clId="{1D51727C-3CBC-4473-A060-2E6C27C82ED2}" dt="2019-08-21T00:43:20.492" v="15210" actId="478"/>
          <ac:grpSpMkLst>
            <pc:docMk/>
            <pc:sldMk cId="2117944069" sldId="275"/>
            <ac:grpSpMk id="11" creationId="{2BD9629E-1237-4444-940D-E4085F64B2D8}"/>
          </ac:grpSpMkLst>
        </pc:grpChg>
        <pc:picChg chg="del">
          <ac:chgData name="Curtis P Martin" userId="3994e6cb-65c2-441d-a8fa-d6563ab65539" providerId="ADAL" clId="{1D51727C-3CBC-4473-A060-2E6C27C82ED2}" dt="2019-08-21T00:43:16.764" v="15209" actId="478"/>
          <ac:picMkLst>
            <pc:docMk/>
            <pc:sldMk cId="2117944069" sldId="275"/>
            <ac:picMk id="6" creationId="{ABEC7DD2-8EDE-451D-80ED-E6788EDE6393}"/>
          </ac:picMkLst>
        </pc:picChg>
      </pc:sldChg>
      <pc:sldChg chg="add del">
        <pc:chgData name="Curtis P Martin" userId="3994e6cb-65c2-441d-a8fa-d6563ab65539" providerId="ADAL" clId="{1D51727C-3CBC-4473-A060-2E6C27C82ED2}" dt="2019-08-21T00:43:08.519" v="15206" actId="2696"/>
        <pc:sldMkLst>
          <pc:docMk/>
          <pc:sldMk cId="3321966206" sldId="275"/>
        </pc:sldMkLst>
      </pc:sldChg>
      <pc:sldChg chg="addSp delSp modSp add delAnim modAnim modNotesTx">
        <pc:chgData name="Curtis P Martin" userId="3994e6cb-65c2-441d-a8fa-d6563ab65539" providerId="ADAL" clId="{1D51727C-3CBC-4473-A060-2E6C27C82ED2}" dt="2019-08-22T14:02:26.622" v="32712" actId="20577"/>
        <pc:sldMkLst>
          <pc:docMk/>
          <pc:sldMk cId="2243600502" sldId="276"/>
        </pc:sldMkLst>
        <pc:spChg chg="mod">
          <ac:chgData name="Curtis P Martin" userId="3994e6cb-65c2-441d-a8fa-d6563ab65539" providerId="ADAL" clId="{1D51727C-3CBC-4473-A060-2E6C27C82ED2}" dt="2019-08-21T00:53:51.350" v="16173" actId="113"/>
          <ac:spMkLst>
            <pc:docMk/>
            <pc:sldMk cId="2243600502" sldId="276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14:02:26.622" v="32712" actId="20577"/>
          <ac:spMkLst>
            <pc:docMk/>
            <pc:sldMk cId="2243600502" sldId="276"/>
            <ac:spMk id="3" creationId="{921CC762-76C7-4F96-AC0D-2F74EE52FD93}"/>
          </ac:spMkLst>
        </pc:spChg>
        <pc:spChg chg="add del mod ord">
          <ac:chgData name="Curtis P Martin" userId="3994e6cb-65c2-441d-a8fa-d6563ab65539" providerId="ADAL" clId="{1D51727C-3CBC-4473-A060-2E6C27C82ED2}" dt="2019-08-21T01:17:13.725" v="16521" actId="478"/>
          <ac:spMkLst>
            <pc:docMk/>
            <pc:sldMk cId="2243600502" sldId="276"/>
            <ac:spMk id="20" creationId="{29034398-5B63-4441-915E-55EE73FD673C}"/>
          </ac:spMkLst>
        </pc:spChg>
        <pc:spChg chg="add del mod">
          <ac:chgData name="Curtis P Martin" userId="3994e6cb-65c2-441d-a8fa-d6563ab65539" providerId="ADAL" clId="{1D51727C-3CBC-4473-A060-2E6C27C82ED2}" dt="2019-08-21T01:20:23.048" v="16545" actId="478"/>
          <ac:spMkLst>
            <pc:docMk/>
            <pc:sldMk cId="2243600502" sldId="276"/>
            <ac:spMk id="21" creationId="{66565850-FA64-413C-BC3D-DF27459B6155}"/>
          </ac:spMkLst>
        </pc:spChg>
        <pc:spChg chg="add del mod">
          <ac:chgData name="Curtis P Martin" userId="3994e6cb-65c2-441d-a8fa-d6563ab65539" providerId="ADAL" clId="{1D51727C-3CBC-4473-A060-2E6C27C82ED2}" dt="2019-08-21T01:25:09.258" v="16576" actId="478"/>
          <ac:spMkLst>
            <pc:docMk/>
            <pc:sldMk cId="2243600502" sldId="276"/>
            <ac:spMk id="22" creationId="{CBF45F10-BD51-4108-A8D6-6C11339F06BE}"/>
          </ac:spMkLst>
        </pc:spChg>
        <pc:grpChg chg="add del">
          <ac:chgData name="Curtis P Martin" userId="3994e6cb-65c2-441d-a8fa-d6563ab65539" providerId="ADAL" clId="{1D51727C-3CBC-4473-A060-2E6C27C82ED2}" dt="2019-08-21T01:35:59.034" v="16698" actId="165"/>
          <ac:grpSpMkLst>
            <pc:docMk/>
            <pc:sldMk cId="2243600502" sldId="276"/>
            <ac:grpSpMk id="23" creationId="{204F4AAC-AA22-4C5C-891E-B22FE4FD13C6}"/>
          </ac:grpSpMkLst>
        </pc:grpChg>
        <pc:grpChg chg="del mod topLvl">
          <ac:chgData name="Curtis P Martin" userId="3994e6cb-65c2-441d-a8fa-d6563ab65539" providerId="ADAL" clId="{1D51727C-3CBC-4473-A060-2E6C27C82ED2}" dt="2019-08-21T01:36:06.765" v="16700" actId="478"/>
          <ac:grpSpMkLst>
            <pc:docMk/>
            <pc:sldMk cId="2243600502" sldId="276"/>
            <ac:grpSpMk id="24" creationId="{6DF09328-5D88-48C3-ACCD-965FD8F77B70}"/>
          </ac:grpSpMkLst>
        </pc:grpChg>
        <pc:grpChg chg="del mod topLvl">
          <ac:chgData name="Curtis P Martin" userId="3994e6cb-65c2-441d-a8fa-d6563ab65539" providerId="ADAL" clId="{1D51727C-3CBC-4473-A060-2E6C27C82ED2}" dt="2019-08-21T01:36:08.492" v="16701" actId="478"/>
          <ac:grpSpMkLst>
            <pc:docMk/>
            <pc:sldMk cId="2243600502" sldId="276"/>
            <ac:grpSpMk id="25" creationId="{CB97AAD2-3B74-47BE-8E7D-787A825A3626}"/>
          </ac:grpSpMkLst>
        </pc:grpChg>
        <pc:grpChg chg="del mod topLvl">
          <ac:chgData name="Curtis P Martin" userId="3994e6cb-65c2-441d-a8fa-d6563ab65539" providerId="ADAL" clId="{1D51727C-3CBC-4473-A060-2E6C27C82ED2}" dt="2019-08-21T01:36:22.132" v="16703" actId="478"/>
          <ac:grpSpMkLst>
            <pc:docMk/>
            <pc:sldMk cId="2243600502" sldId="276"/>
            <ac:grpSpMk id="26" creationId="{7C4A6379-3ADC-44A5-95FD-8F5946431369}"/>
          </ac:grpSpMkLst>
        </pc:grp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5" creationId="{6CD19607-924A-4225-B245-45E14EEA1F27}"/>
          </ac:picMkLst>
        </pc:pic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7" creationId="{1D26E3D7-8892-43DB-969A-928561B51BD9}"/>
          </ac:picMkLst>
        </pc:pic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9" creationId="{4A5A2D73-67A4-42A7-A592-AA33C662F3A8}"/>
          </ac:picMkLst>
        </pc:pic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11" creationId="{7287ECD3-E54D-46AF-9933-AEF523CFD953}"/>
          </ac:picMkLst>
        </pc:pic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13" creationId="{DA076E9B-4F22-4A54-AD23-3A0A592531EF}"/>
          </ac:picMkLst>
        </pc:picChg>
        <pc:picChg chg="add del mod">
          <ac:chgData name="Curtis P Martin" userId="3994e6cb-65c2-441d-a8fa-d6563ab65539" providerId="ADAL" clId="{1D51727C-3CBC-4473-A060-2E6C27C82ED2}" dt="2019-08-21T01:08:56.734" v="16462" actId="931"/>
          <ac:picMkLst>
            <pc:docMk/>
            <pc:sldMk cId="2243600502" sldId="276"/>
            <ac:picMk id="15" creationId="{E7688BF7-9AAA-46A4-B627-EAC0D823B029}"/>
          </ac:picMkLst>
        </pc:picChg>
        <pc:picChg chg="add mod">
          <ac:chgData name="Curtis P Martin" userId="3994e6cb-65c2-441d-a8fa-d6563ab65539" providerId="ADAL" clId="{1D51727C-3CBC-4473-A060-2E6C27C82ED2}" dt="2019-08-21T01:24:25.169" v="16572" actId="1076"/>
          <ac:picMkLst>
            <pc:docMk/>
            <pc:sldMk cId="2243600502" sldId="276"/>
            <ac:picMk id="17" creationId="{5771E7C6-CB8A-469D-8DE0-B6E42DFE2470}"/>
          </ac:picMkLst>
        </pc:picChg>
        <pc:picChg chg="add mod">
          <ac:chgData name="Curtis P Martin" userId="3994e6cb-65c2-441d-a8fa-d6563ab65539" providerId="ADAL" clId="{1D51727C-3CBC-4473-A060-2E6C27C82ED2}" dt="2019-08-21T01:20:33.403" v="16547" actId="1076"/>
          <ac:picMkLst>
            <pc:docMk/>
            <pc:sldMk cId="2243600502" sldId="276"/>
            <ac:picMk id="19" creationId="{D9094BED-3273-4AD7-9115-373A509C77C1}"/>
          </ac:picMkLst>
        </pc:picChg>
      </pc:sldChg>
      <pc:sldChg chg="addSp delSp modSp add modAnim modNotesTx">
        <pc:chgData name="Curtis P Martin" userId="3994e6cb-65c2-441d-a8fa-d6563ab65539" providerId="ADAL" clId="{1D51727C-3CBC-4473-A060-2E6C27C82ED2}" dt="2019-08-22T14:07:00.911" v="32756" actId="14100"/>
        <pc:sldMkLst>
          <pc:docMk/>
          <pc:sldMk cId="4225242627" sldId="277"/>
        </pc:sldMkLst>
        <pc:spChg chg="mod">
          <ac:chgData name="Curtis P Martin" userId="3994e6cb-65c2-441d-a8fa-d6563ab65539" providerId="ADAL" clId="{1D51727C-3CBC-4473-A060-2E6C27C82ED2}" dt="2019-08-22T14:02:30.751" v="32713"/>
          <ac:spMkLst>
            <pc:docMk/>
            <pc:sldMk cId="4225242627" sldId="277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22T14:06:57.802" v="32755" actId="1076"/>
          <ac:spMkLst>
            <pc:docMk/>
            <pc:sldMk cId="4225242627" sldId="277"/>
            <ac:spMk id="8" creationId="{CFF5000A-B659-4E76-BE37-78F2A8B7742C}"/>
          </ac:spMkLst>
        </pc:spChg>
        <pc:grpChg chg="add mod">
          <ac:chgData name="Curtis P Martin" userId="3994e6cb-65c2-441d-a8fa-d6563ab65539" providerId="ADAL" clId="{1D51727C-3CBC-4473-A060-2E6C27C82ED2}" dt="2019-08-22T14:05:15.631" v="32722" actId="14100"/>
          <ac:grpSpMkLst>
            <pc:docMk/>
            <pc:sldMk cId="4225242627" sldId="277"/>
            <ac:grpSpMk id="4" creationId="{2CA06BDE-DD4E-4E6D-9882-1131C6B2C34D}"/>
          </ac:grpSpMkLst>
        </pc:grpChg>
        <pc:picChg chg="add mod">
          <ac:chgData name="Curtis P Martin" userId="3994e6cb-65c2-441d-a8fa-d6563ab65539" providerId="ADAL" clId="{1D51727C-3CBC-4473-A060-2E6C27C82ED2}" dt="2019-08-21T01:26:46.059" v="16594" actId="1037"/>
          <ac:picMkLst>
            <pc:docMk/>
            <pc:sldMk cId="4225242627" sldId="277"/>
            <ac:picMk id="5" creationId="{2DA56EF9-D708-4EF3-9096-284629A58D14}"/>
          </ac:picMkLst>
        </pc:picChg>
        <pc:picChg chg="add del mod">
          <ac:chgData name="Curtis P Martin" userId="3994e6cb-65c2-441d-a8fa-d6563ab65539" providerId="ADAL" clId="{1D51727C-3CBC-4473-A060-2E6C27C82ED2}" dt="2019-08-21T01:25:46.356" v="16584" actId="478"/>
          <ac:picMkLst>
            <pc:docMk/>
            <pc:sldMk cId="4225242627" sldId="277"/>
            <ac:picMk id="7" creationId="{326A2023-BC08-4F3F-BBE9-BEABD14DDB64}"/>
          </ac:picMkLst>
        </pc:picChg>
        <pc:picChg chg="add mod">
          <ac:chgData name="Curtis P Martin" userId="3994e6cb-65c2-441d-a8fa-d6563ab65539" providerId="ADAL" clId="{1D51727C-3CBC-4473-A060-2E6C27C82ED2}" dt="2019-08-21T01:26:11.523" v="16589" actId="1582"/>
          <ac:picMkLst>
            <pc:docMk/>
            <pc:sldMk cId="4225242627" sldId="277"/>
            <ac:picMk id="9" creationId="{E951F4A8-1278-4874-90F9-627A391B2F06}"/>
          </ac:picMkLst>
        </pc:picChg>
        <pc:picChg chg="add mod">
          <ac:chgData name="Curtis P Martin" userId="3994e6cb-65c2-441d-a8fa-d6563ab65539" providerId="ADAL" clId="{1D51727C-3CBC-4473-A060-2E6C27C82ED2}" dt="2019-08-21T01:26:57.240" v="16652" actId="1036"/>
          <ac:picMkLst>
            <pc:docMk/>
            <pc:sldMk cId="4225242627" sldId="277"/>
            <ac:picMk id="12" creationId="{60CF976D-20CD-4E49-B1FD-E6CCED869E41}"/>
          </ac:picMkLst>
        </pc:picChg>
        <pc:picChg chg="del">
          <ac:chgData name="Curtis P Martin" userId="3994e6cb-65c2-441d-a8fa-d6563ab65539" providerId="ADAL" clId="{1D51727C-3CBC-4473-A060-2E6C27C82ED2}" dt="2019-08-21T01:25:37.237" v="16582" actId="478"/>
          <ac:picMkLst>
            <pc:docMk/>
            <pc:sldMk cId="4225242627" sldId="277"/>
            <ac:picMk id="17" creationId="{5771E7C6-CB8A-469D-8DE0-B6E42DFE2470}"/>
          </ac:picMkLst>
        </pc:picChg>
        <pc:picChg chg="del">
          <ac:chgData name="Curtis P Martin" userId="3994e6cb-65c2-441d-a8fa-d6563ab65539" providerId="ADAL" clId="{1D51727C-3CBC-4473-A060-2E6C27C82ED2}" dt="2019-08-21T01:26:13.539" v="16590" actId="478"/>
          <ac:picMkLst>
            <pc:docMk/>
            <pc:sldMk cId="4225242627" sldId="277"/>
            <ac:picMk id="19" creationId="{D9094BED-3273-4AD7-9115-373A509C77C1}"/>
          </ac:picMkLst>
        </pc:picChg>
        <pc:cxnChg chg="add mod">
          <ac:chgData name="Curtis P Martin" userId="3994e6cb-65c2-441d-a8fa-d6563ab65539" providerId="ADAL" clId="{1D51727C-3CBC-4473-A060-2E6C27C82ED2}" dt="2019-08-22T14:07:00.911" v="32756" actId="14100"/>
          <ac:cxnSpMkLst>
            <pc:docMk/>
            <pc:sldMk cId="4225242627" sldId="277"/>
            <ac:cxnSpMk id="7" creationId="{7869D402-DA0A-46C2-AE72-84AA21AAB6FE}"/>
          </ac:cxnSpMkLst>
        </pc:cxnChg>
      </pc:sldChg>
      <pc:sldChg chg="add del">
        <pc:chgData name="Curtis P Martin" userId="3994e6cb-65c2-441d-a8fa-d6563ab65539" providerId="ADAL" clId="{1D51727C-3CBC-4473-A060-2E6C27C82ED2}" dt="2019-08-21T01:29:53.249" v="16666" actId="2696"/>
        <pc:sldMkLst>
          <pc:docMk/>
          <pc:sldMk cId="2206601656" sldId="278"/>
        </pc:sldMkLst>
      </pc:sldChg>
      <pc:sldChg chg="addSp delSp modSp add modAnim modNotesTx">
        <pc:chgData name="Curtis P Martin" userId="3994e6cb-65c2-441d-a8fa-d6563ab65539" providerId="ADAL" clId="{1D51727C-3CBC-4473-A060-2E6C27C82ED2}" dt="2019-08-22T14:02:33.114" v="32714"/>
        <pc:sldMkLst>
          <pc:docMk/>
          <pc:sldMk cId="2242519053" sldId="278"/>
        </pc:sldMkLst>
        <pc:spChg chg="mod ord">
          <ac:chgData name="Curtis P Martin" userId="3994e6cb-65c2-441d-a8fa-d6563ab65539" providerId="ADAL" clId="{1D51727C-3CBC-4473-A060-2E6C27C82ED2}" dt="2019-08-22T14:02:33.114" v="32714"/>
          <ac:spMkLst>
            <pc:docMk/>
            <pc:sldMk cId="2242519053" sldId="278"/>
            <ac:spMk id="3" creationId="{921CC762-76C7-4F96-AC0D-2F74EE52FD93}"/>
          </ac:spMkLst>
        </pc:spChg>
        <pc:picChg chg="mod ord">
          <ac:chgData name="Curtis P Martin" userId="3994e6cb-65c2-441d-a8fa-d6563ab65539" providerId="ADAL" clId="{1D51727C-3CBC-4473-A060-2E6C27C82ED2}" dt="2019-08-21T01:33:57.177" v="16693" actId="14100"/>
          <ac:picMkLst>
            <pc:docMk/>
            <pc:sldMk cId="2242519053" sldId="278"/>
            <ac:picMk id="5" creationId="{2DA56EF9-D708-4EF3-9096-284629A58D14}"/>
          </ac:picMkLst>
        </pc:picChg>
        <pc:picChg chg="add del mod">
          <ac:chgData name="Curtis P Martin" userId="3994e6cb-65c2-441d-a8fa-d6563ab65539" providerId="ADAL" clId="{1D51727C-3CBC-4473-A060-2E6C27C82ED2}" dt="2019-08-21T01:31:58.510" v="16676" actId="931"/>
          <ac:picMkLst>
            <pc:docMk/>
            <pc:sldMk cId="2242519053" sldId="278"/>
            <ac:picMk id="6" creationId="{0EBDEDFB-63CB-4781-A44E-92E22FFFDB2D}"/>
          </ac:picMkLst>
        </pc:picChg>
        <pc:picChg chg="add del mod">
          <ac:chgData name="Curtis P Martin" userId="3994e6cb-65c2-441d-a8fa-d6563ab65539" providerId="ADAL" clId="{1D51727C-3CBC-4473-A060-2E6C27C82ED2}" dt="2019-08-21T01:31:58.510" v="16676" actId="931"/>
          <ac:picMkLst>
            <pc:docMk/>
            <pc:sldMk cId="2242519053" sldId="278"/>
            <ac:picMk id="8" creationId="{5A1B47CD-ECA0-47B3-8121-0AA7BB8FF6E7}"/>
          </ac:picMkLst>
        </pc:picChg>
        <pc:picChg chg="add del">
          <ac:chgData name="Curtis P Martin" userId="3994e6cb-65c2-441d-a8fa-d6563ab65539" providerId="ADAL" clId="{1D51727C-3CBC-4473-A060-2E6C27C82ED2}" dt="2019-08-21T01:32:28.986" v="16684" actId="478"/>
          <ac:picMkLst>
            <pc:docMk/>
            <pc:sldMk cId="2242519053" sldId="278"/>
            <ac:picMk id="9" creationId="{E951F4A8-1278-4874-90F9-627A391B2F06}"/>
          </ac:picMkLst>
        </pc:picChg>
        <pc:picChg chg="add mod">
          <ac:chgData name="Curtis P Martin" userId="3994e6cb-65c2-441d-a8fa-d6563ab65539" providerId="ADAL" clId="{1D51727C-3CBC-4473-A060-2E6C27C82ED2}" dt="2019-08-21T01:33:16.097" v="16689" actId="1037"/>
          <ac:picMkLst>
            <pc:docMk/>
            <pc:sldMk cId="2242519053" sldId="278"/>
            <ac:picMk id="11" creationId="{6A57E2C9-360A-4668-A4FF-0D3354765F5A}"/>
          </ac:picMkLst>
        </pc:picChg>
        <pc:picChg chg="mod">
          <ac:chgData name="Curtis P Martin" userId="3994e6cb-65c2-441d-a8fa-d6563ab65539" providerId="ADAL" clId="{1D51727C-3CBC-4473-A060-2E6C27C82ED2}" dt="2019-08-21T01:31:31.541" v="16671" actId="1036"/>
          <ac:picMkLst>
            <pc:docMk/>
            <pc:sldMk cId="2242519053" sldId="278"/>
            <ac:picMk id="12" creationId="{60CF976D-20CD-4E49-B1FD-E6CCED869E41}"/>
          </ac:picMkLst>
        </pc:picChg>
        <pc:picChg chg="add mod ord">
          <ac:chgData name="Curtis P Martin" userId="3994e6cb-65c2-441d-a8fa-d6563ab65539" providerId="ADAL" clId="{1D51727C-3CBC-4473-A060-2E6C27C82ED2}" dt="2019-08-21T01:32:31.344" v="16685" actId="166"/>
          <ac:picMkLst>
            <pc:docMk/>
            <pc:sldMk cId="2242519053" sldId="278"/>
            <ac:picMk id="14" creationId="{572BAA34-E67B-42CC-857B-CF5A0A151060}"/>
          </ac:picMkLst>
        </pc:picChg>
      </pc:sldChg>
      <pc:sldChg chg="addSp delSp modSp add delAnim modAnim modNotesTx">
        <pc:chgData name="Curtis P Martin" userId="3994e6cb-65c2-441d-a8fa-d6563ab65539" providerId="ADAL" clId="{1D51727C-3CBC-4473-A060-2E6C27C82ED2}" dt="2019-08-21T16:05:11.890" v="19610" actId="167"/>
        <pc:sldMkLst>
          <pc:docMk/>
          <pc:sldMk cId="4256851481" sldId="279"/>
        </pc:sldMkLst>
        <pc:spChg chg="mod">
          <ac:chgData name="Curtis P Martin" userId="3994e6cb-65c2-441d-a8fa-d6563ab65539" providerId="ADAL" clId="{1D51727C-3CBC-4473-A060-2E6C27C82ED2}" dt="2019-08-21T01:39:26.174" v="16801" actId="20577"/>
          <ac:spMkLst>
            <pc:docMk/>
            <pc:sldMk cId="4256851481" sldId="279"/>
            <ac:spMk id="2" creationId="{B10B1E98-98F3-4D17-A0E1-60A5FDAAF1FA}"/>
          </ac:spMkLst>
        </pc:spChg>
        <pc:spChg chg="mod ord">
          <ac:chgData name="Curtis P Martin" userId="3994e6cb-65c2-441d-a8fa-d6563ab65539" providerId="ADAL" clId="{1D51727C-3CBC-4473-A060-2E6C27C82ED2}" dt="2019-08-21T16:05:11.890" v="19610" actId="167"/>
          <ac:spMkLst>
            <pc:docMk/>
            <pc:sldMk cId="4256851481" sldId="279"/>
            <ac:spMk id="3" creationId="{921CC762-76C7-4F96-AC0D-2F74EE52FD93}"/>
          </ac:spMkLst>
        </pc:spChg>
        <pc:picChg chg="del">
          <ac:chgData name="Curtis P Martin" userId="3994e6cb-65c2-441d-a8fa-d6563ab65539" providerId="ADAL" clId="{1D51727C-3CBC-4473-A060-2E6C27C82ED2}" dt="2019-08-21T01:38:59.500" v="16794" actId="478"/>
          <ac:picMkLst>
            <pc:docMk/>
            <pc:sldMk cId="4256851481" sldId="279"/>
            <ac:picMk id="5" creationId="{2DA56EF9-D708-4EF3-9096-284629A58D14}"/>
          </ac:picMkLst>
        </pc:picChg>
        <pc:picChg chg="add mod">
          <ac:chgData name="Curtis P Martin" userId="3994e6cb-65c2-441d-a8fa-d6563ab65539" providerId="ADAL" clId="{1D51727C-3CBC-4473-A060-2E6C27C82ED2}" dt="2019-08-21T02:25:36.362" v="18170" actId="1076"/>
          <ac:picMkLst>
            <pc:docMk/>
            <pc:sldMk cId="4256851481" sldId="279"/>
            <ac:picMk id="6" creationId="{DB384476-B092-44D0-BB91-9B82526B44FB}"/>
          </ac:picMkLst>
        </pc:picChg>
        <pc:picChg chg="add mod">
          <ac:chgData name="Curtis P Martin" userId="3994e6cb-65c2-441d-a8fa-d6563ab65539" providerId="ADAL" clId="{1D51727C-3CBC-4473-A060-2E6C27C82ED2}" dt="2019-08-21T02:06:07.634" v="17552" actId="1076"/>
          <ac:picMkLst>
            <pc:docMk/>
            <pc:sldMk cId="4256851481" sldId="279"/>
            <ac:picMk id="8" creationId="{A7310893-7657-42AA-BCEB-61E747400FAF}"/>
          </ac:picMkLst>
        </pc:picChg>
        <pc:picChg chg="del">
          <ac:chgData name="Curtis P Martin" userId="3994e6cb-65c2-441d-a8fa-d6563ab65539" providerId="ADAL" clId="{1D51727C-3CBC-4473-A060-2E6C27C82ED2}" dt="2019-08-21T01:39:00.302" v="16795" actId="478"/>
          <ac:picMkLst>
            <pc:docMk/>
            <pc:sldMk cId="4256851481" sldId="279"/>
            <ac:picMk id="11" creationId="{6A57E2C9-360A-4668-A4FF-0D3354765F5A}"/>
          </ac:picMkLst>
        </pc:picChg>
        <pc:picChg chg="del">
          <ac:chgData name="Curtis P Martin" userId="3994e6cb-65c2-441d-a8fa-d6563ab65539" providerId="ADAL" clId="{1D51727C-3CBC-4473-A060-2E6C27C82ED2}" dt="2019-08-21T01:38:58.241" v="16792" actId="478"/>
          <ac:picMkLst>
            <pc:docMk/>
            <pc:sldMk cId="4256851481" sldId="279"/>
            <ac:picMk id="12" creationId="{60CF976D-20CD-4E49-B1FD-E6CCED869E41}"/>
          </ac:picMkLst>
        </pc:picChg>
        <pc:picChg chg="del">
          <ac:chgData name="Curtis P Martin" userId="3994e6cb-65c2-441d-a8fa-d6563ab65539" providerId="ADAL" clId="{1D51727C-3CBC-4473-A060-2E6C27C82ED2}" dt="2019-08-21T01:38:58.966" v="16793" actId="478"/>
          <ac:picMkLst>
            <pc:docMk/>
            <pc:sldMk cId="4256851481" sldId="279"/>
            <ac:picMk id="14" creationId="{572BAA34-E67B-42CC-857B-CF5A0A151060}"/>
          </ac:picMkLst>
        </pc:picChg>
      </pc:sldChg>
      <pc:sldChg chg="addSp delSp modSp add delAnim modAnim">
        <pc:chgData name="Curtis P Martin" userId="3994e6cb-65c2-441d-a8fa-d6563ab65539" providerId="ADAL" clId="{1D51727C-3CBC-4473-A060-2E6C27C82ED2}" dt="2019-08-21T16:07:16.266" v="19631" actId="1076"/>
        <pc:sldMkLst>
          <pc:docMk/>
          <pc:sldMk cId="2874361543" sldId="280"/>
        </pc:sldMkLst>
        <pc:spChg chg="mod">
          <ac:chgData name="Curtis P Martin" userId="3994e6cb-65c2-441d-a8fa-d6563ab65539" providerId="ADAL" clId="{1D51727C-3CBC-4473-A060-2E6C27C82ED2}" dt="2019-08-21T02:08:12.821" v="17560" actId="20577"/>
          <ac:spMkLst>
            <pc:docMk/>
            <pc:sldMk cId="2874361543" sldId="280"/>
            <ac:spMk id="2" creationId="{B10B1E98-98F3-4D17-A0E1-60A5FDAAF1FA}"/>
          </ac:spMkLst>
        </pc:spChg>
        <pc:spChg chg="mod ord">
          <ac:chgData name="Curtis P Martin" userId="3994e6cb-65c2-441d-a8fa-d6563ab65539" providerId="ADAL" clId="{1D51727C-3CBC-4473-A060-2E6C27C82ED2}" dt="2019-08-21T16:06:16.449" v="19630" actId="167"/>
          <ac:spMkLst>
            <pc:docMk/>
            <pc:sldMk cId="2874361543" sldId="280"/>
            <ac:spMk id="3" creationId="{921CC762-76C7-4F96-AC0D-2F74EE52FD93}"/>
          </ac:spMkLst>
        </pc:spChg>
        <pc:picChg chg="add mod">
          <ac:chgData name="Curtis P Martin" userId="3994e6cb-65c2-441d-a8fa-d6563ab65539" providerId="ADAL" clId="{1D51727C-3CBC-4473-A060-2E6C27C82ED2}" dt="2019-08-21T02:24:54.360" v="18162" actId="1076"/>
          <ac:picMkLst>
            <pc:docMk/>
            <pc:sldMk cId="2874361543" sldId="280"/>
            <ac:picMk id="5" creationId="{10A7EB09-FA82-42B1-9070-345F9849A607}"/>
          </ac:picMkLst>
        </pc:picChg>
        <pc:picChg chg="del">
          <ac:chgData name="Curtis P Martin" userId="3994e6cb-65c2-441d-a8fa-d6563ab65539" providerId="ADAL" clId="{1D51727C-3CBC-4473-A060-2E6C27C82ED2}" dt="2019-08-21T02:08:03.952" v="17554" actId="478"/>
          <ac:picMkLst>
            <pc:docMk/>
            <pc:sldMk cId="2874361543" sldId="280"/>
            <ac:picMk id="6" creationId="{DB384476-B092-44D0-BB91-9B82526B44FB}"/>
          </ac:picMkLst>
        </pc:picChg>
        <pc:picChg chg="del">
          <ac:chgData name="Curtis P Martin" userId="3994e6cb-65c2-441d-a8fa-d6563ab65539" providerId="ADAL" clId="{1D51727C-3CBC-4473-A060-2E6C27C82ED2}" dt="2019-08-21T02:08:05.434" v="17555" actId="478"/>
          <ac:picMkLst>
            <pc:docMk/>
            <pc:sldMk cId="2874361543" sldId="280"/>
            <ac:picMk id="8" creationId="{A7310893-7657-42AA-BCEB-61E747400FAF}"/>
          </ac:picMkLst>
        </pc:picChg>
        <pc:picChg chg="add mod">
          <ac:chgData name="Curtis P Martin" userId="3994e6cb-65c2-441d-a8fa-d6563ab65539" providerId="ADAL" clId="{1D51727C-3CBC-4473-A060-2E6C27C82ED2}" dt="2019-08-21T16:07:16.266" v="19631" actId="1076"/>
          <ac:picMkLst>
            <pc:docMk/>
            <pc:sldMk cId="2874361543" sldId="280"/>
            <ac:picMk id="9" creationId="{5D5B6590-273F-40EE-891F-B9FA04CACF7B}"/>
          </ac:picMkLst>
        </pc:picChg>
      </pc:sldChg>
      <pc:sldChg chg="addSp delSp modSp add delAnim modAnim">
        <pc:chgData name="Curtis P Martin" userId="3994e6cb-65c2-441d-a8fa-d6563ab65539" providerId="ADAL" clId="{1D51727C-3CBC-4473-A060-2E6C27C82ED2}" dt="2019-08-22T14:12:39.443" v="32760" actId="167"/>
        <pc:sldMkLst>
          <pc:docMk/>
          <pc:sldMk cId="3307600313" sldId="281"/>
        </pc:sldMkLst>
        <pc:spChg chg="mod">
          <ac:chgData name="Curtis P Martin" userId="3994e6cb-65c2-441d-a8fa-d6563ab65539" providerId="ADAL" clId="{1D51727C-3CBC-4473-A060-2E6C27C82ED2}" dt="2019-08-21T02:27:27.472" v="18297" actId="20577"/>
          <ac:spMkLst>
            <pc:docMk/>
            <pc:sldMk cId="3307600313" sldId="281"/>
            <ac:spMk id="2" creationId="{B10B1E98-98F3-4D17-A0E1-60A5FDAAF1FA}"/>
          </ac:spMkLst>
        </pc:spChg>
        <pc:spChg chg="mod ord">
          <ac:chgData name="Curtis P Martin" userId="3994e6cb-65c2-441d-a8fa-d6563ab65539" providerId="ADAL" clId="{1D51727C-3CBC-4473-A060-2E6C27C82ED2}" dt="2019-08-22T14:12:39.443" v="32760" actId="167"/>
          <ac:spMkLst>
            <pc:docMk/>
            <pc:sldMk cId="3307600313" sldId="281"/>
            <ac:spMk id="3" creationId="{921CC762-76C7-4F96-AC0D-2F74EE52FD93}"/>
          </ac:spMkLst>
        </pc:spChg>
        <pc:picChg chg="del">
          <ac:chgData name="Curtis P Martin" userId="3994e6cb-65c2-441d-a8fa-d6563ab65539" providerId="ADAL" clId="{1D51727C-3CBC-4473-A060-2E6C27C82ED2}" dt="2019-08-21T02:25:43.946" v="18172" actId="478"/>
          <ac:picMkLst>
            <pc:docMk/>
            <pc:sldMk cId="3307600313" sldId="281"/>
            <ac:picMk id="5" creationId="{10A7EB09-FA82-42B1-9070-345F9849A607}"/>
          </ac:picMkLst>
        </pc:picChg>
        <pc:picChg chg="add mod">
          <ac:chgData name="Curtis P Martin" userId="3994e6cb-65c2-441d-a8fa-d6563ab65539" providerId="ADAL" clId="{1D51727C-3CBC-4473-A060-2E6C27C82ED2}" dt="2019-08-21T16:08:27.351" v="19646" actId="14100"/>
          <ac:picMkLst>
            <pc:docMk/>
            <pc:sldMk cId="3307600313" sldId="281"/>
            <ac:picMk id="6" creationId="{E7E81F7A-BA5D-41D8-BC85-97D60B630A4D}"/>
          </ac:picMkLst>
        </pc:picChg>
        <pc:picChg chg="del">
          <ac:chgData name="Curtis P Martin" userId="3994e6cb-65c2-441d-a8fa-d6563ab65539" providerId="ADAL" clId="{1D51727C-3CBC-4473-A060-2E6C27C82ED2}" dt="2019-08-21T02:25:44.620" v="18173" actId="478"/>
          <ac:picMkLst>
            <pc:docMk/>
            <pc:sldMk cId="3307600313" sldId="281"/>
            <ac:picMk id="9" creationId="{5D5B6590-273F-40EE-891F-B9FA04CACF7B}"/>
          </ac:picMkLst>
        </pc:picChg>
      </pc:sldChg>
      <pc:sldChg chg="delSp modSp add delAnim modNotesTx">
        <pc:chgData name="Curtis P Martin" userId="3994e6cb-65c2-441d-a8fa-d6563ab65539" providerId="ADAL" clId="{1D51727C-3CBC-4473-A060-2E6C27C82ED2}" dt="2019-08-21T20:36:01.428" v="24083" actId="27636"/>
        <pc:sldMkLst>
          <pc:docMk/>
          <pc:sldMk cId="881041110" sldId="282"/>
        </pc:sldMkLst>
        <pc:spChg chg="mod">
          <ac:chgData name="Curtis P Martin" userId="3994e6cb-65c2-441d-a8fa-d6563ab65539" providerId="ADAL" clId="{1D51727C-3CBC-4473-A060-2E6C27C82ED2}" dt="2019-08-21T16:13:18.988" v="19699" actId="20577"/>
          <ac:spMkLst>
            <pc:docMk/>
            <pc:sldMk cId="881041110" sldId="282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1T20:36:01.428" v="24083" actId="27636"/>
          <ac:spMkLst>
            <pc:docMk/>
            <pc:sldMk cId="881041110" sldId="282"/>
            <ac:spMk id="3" creationId="{921CC762-76C7-4F96-AC0D-2F74EE52FD93}"/>
          </ac:spMkLst>
        </pc:spChg>
        <pc:picChg chg="del">
          <ac:chgData name="Curtis P Martin" userId="3994e6cb-65c2-441d-a8fa-d6563ab65539" providerId="ADAL" clId="{1D51727C-3CBC-4473-A060-2E6C27C82ED2}" dt="2019-08-21T16:13:21.786" v="19700" actId="478"/>
          <ac:picMkLst>
            <pc:docMk/>
            <pc:sldMk cId="881041110" sldId="282"/>
            <ac:picMk id="6" creationId="{E7E81F7A-BA5D-41D8-BC85-97D60B630A4D}"/>
          </ac:picMkLst>
        </pc:picChg>
      </pc:sldChg>
      <pc:sldChg chg="addSp delSp modSp add del modNotesTx">
        <pc:chgData name="Curtis P Martin" userId="3994e6cb-65c2-441d-a8fa-d6563ab65539" providerId="ADAL" clId="{1D51727C-3CBC-4473-A060-2E6C27C82ED2}" dt="2019-08-21T19:19:40.183" v="22409" actId="2696"/>
        <pc:sldMkLst>
          <pc:docMk/>
          <pc:sldMk cId="695845222" sldId="283"/>
        </pc:sldMkLst>
        <pc:spChg chg="mod">
          <ac:chgData name="Curtis P Martin" userId="3994e6cb-65c2-441d-a8fa-d6563ab65539" providerId="ADAL" clId="{1D51727C-3CBC-4473-A060-2E6C27C82ED2}" dt="2019-08-21T17:12:51.025" v="21045" actId="207"/>
          <ac:spMkLst>
            <pc:docMk/>
            <pc:sldMk cId="695845222" sldId="283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1T19:07:57.900" v="22130" actId="20577"/>
          <ac:spMkLst>
            <pc:docMk/>
            <pc:sldMk cId="695845222" sldId="283"/>
            <ac:spMk id="3" creationId="{921CC762-76C7-4F96-AC0D-2F74EE52FD93}"/>
          </ac:spMkLst>
        </pc:spChg>
        <pc:spChg chg="add del mod">
          <ac:chgData name="Curtis P Martin" userId="3994e6cb-65c2-441d-a8fa-d6563ab65539" providerId="ADAL" clId="{1D51727C-3CBC-4473-A060-2E6C27C82ED2}" dt="2019-08-21T19:02:21.729" v="21779" actId="478"/>
          <ac:spMkLst>
            <pc:docMk/>
            <pc:sldMk cId="695845222" sldId="283"/>
            <ac:spMk id="4" creationId="{D081332C-5D57-4F9C-8FF0-9FAAB76F5EBE}"/>
          </ac:spMkLst>
        </pc:spChg>
        <pc:spChg chg="add mod">
          <ac:chgData name="Curtis P Martin" userId="3994e6cb-65c2-441d-a8fa-d6563ab65539" providerId="ADAL" clId="{1D51727C-3CBC-4473-A060-2E6C27C82ED2}" dt="2019-08-21T19:06:05.466" v="21819" actId="1076"/>
          <ac:spMkLst>
            <pc:docMk/>
            <pc:sldMk cId="695845222" sldId="283"/>
            <ac:spMk id="6" creationId="{A9DFFF2F-9E91-4DDF-80DA-E1542F911ED8}"/>
          </ac:spMkLst>
        </pc:spChg>
        <pc:graphicFrameChg chg="add mod modGraphic">
          <ac:chgData name="Curtis P Martin" userId="3994e6cb-65c2-441d-a8fa-d6563ab65539" providerId="ADAL" clId="{1D51727C-3CBC-4473-A060-2E6C27C82ED2}" dt="2019-08-21T19:06:05.466" v="21819" actId="1076"/>
          <ac:graphicFrameMkLst>
            <pc:docMk/>
            <pc:sldMk cId="695845222" sldId="283"/>
            <ac:graphicFrameMk id="5" creationId="{0FF1CEBE-26F1-4ED5-8F91-35DC8D825E76}"/>
          </ac:graphicFrameMkLst>
        </pc:graphicFrameChg>
      </pc:sldChg>
      <pc:sldChg chg="modSp add del">
        <pc:chgData name="Curtis P Martin" userId="3994e6cb-65c2-441d-a8fa-d6563ab65539" providerId="ADAL" clId="{1D51727C-3CBC-4473-A060-2E6C27C82ED2}" dt="2019-08-21T19:05:38.805" v="21816" actId="2696"/>
        <pc:sldMkLst>
          <pc:docMk/>
          <pc:sldMk cId="1118676106" sldId="284"/>
        </pc:sldMkLst>
        <pc:spChg chg="mod">
          <ac:chgData name="Curtis P Martin" userId="3994e6cb-65c2-441d-a8fa-d6563ab65539" providerId="ADAL" clId="{1D51727C-3CBC-4473-A060-2E6C27C82ED2}" dt="2019-08-21T17:09:21.021" v="20851" actId="20577"/>
          <ac:spMkLst>
            <pc:docMk/>
            <pc:sldMk cId="1118676106" sldId="284"/>
            <ac:spMk id="2" creationId="{B10B1E98-98F3-4D17-A0E1-60A5FDAAF1FA}"/>
          </ac:spMkLst>
        </pc:spChg>
      </pc:sldChg>
      <pc:sldChg chg="addSp modSp add modAnim">
        <pc:chgData name="Curtis P Martin" userId="3994e6cb-65c2-441d-a8fa-d6563ab65539" providerId="ADAL" clId="{1D51727C-3CBC-4473-A060-2E6C27C82ED2}" dt="2019-08-21T20:31:38.499" v="23641" actId="20577"/>
        <pc:sldMkLst>
          <pc:docMk/>
          <pc:sldMk cId="3221620416" sldId="284"/>
        </pc:sldMkLst>
        <pc:spChg chg="mod ord">
          <ac:chgData name="Curtis P Martin" userId="3994e6cb-65c2-441d-a8fa-d6563ab65539" providerId="ADAL" clId="{1D51727C-3CBC-4473-A060-2E6C27C82ED2}" dt="2019-08-21T20:20:51.318" v="23114" actId="167"/>
          <ac:spMkLst>
            <pc:docMk/>
            <pc:sldMk cId="3221620416" sldId="284"/>
            <ac:spMk id="3" creationId="{921CC762-76C7-4F96-AC0D-2F74EE52FD93}"/>
          </ac:spMkLst>
        </pc:spChg>
        <pc:grpChg chg="add ord">
          <ac:chgData name="Curtis P Martin" userId="3994e6cb-65c2-441d-a8fa-d6563ab65539" providerId="ADAL" clId="{1D51727C-3CBC-4473-A060-2E6C27C82ED2}" dt="2019-08-21T20:07:40.985" v="22964" actId="166"/>
          <ac:grpSpMkLst>
            <pc:docMk/>
            <pc:sldMk cId="3221620416" sldId="284"/>
            <ac:grpSpMk id="10" creationId="{43736AFC-F365-435E-82DB-F33F3E0D0D60}"/>
          </ac:grpSpMkLst>
        </pc:grpChg>
        <pc:graphicFrameChg chg="ord modGraphic">
          <ac:chgData name="Curtis P Martin" userId="3994e6cb-65c2-441d-a8fa-d6563ab65539" providerId="ADAL" clId="{1D51727C-3CBC-4473-A060-2E6C27C82ED2}" dt="2019-08-21T20:31:38.499" v="23641" actId="20577"/>
          <ac:graphicFrameMkLst>
            <pc:docMk/>
            <pc:sldMk cId="3221620416" sldId="284"/>
            <ac:graphicFrameMk id="5" creationId="{0FF1CEBE-26F1-4ED5-8F91-35DC8D825E76}"/>
          </ac:graphicFrameMkLst>
        </pc:graphicFrameChg>
        <pc:picChg chg="add mod">
          <ac:chgData name="Curtis P Martin" userId="3994e6cb-65c2-441d-a8fa-d6563ab65539" providerId="ADAL" clId="{1D51727C-3CBC-4473-A060-2E6C27C82ED2}" dt="2019-08-21T19:17:38.165" v="22389" actId="1036"/>
          <ac:picMkLst>
            <pc:docMk/>
            <pc:sldMk cId="3221620416" sldId="284"/>
            <ac:picMk id="7" creationId="{A24458C2-6C90-4713-B2E8-DB5052C8B092}"/>
          </ac:picMkLst>
        </pc:picChg>
        <pc:picChg chg="add mod">
          <ac:chgData name="Curtis P Martin" userId="3994e6cb-65c2-441d-a8fa-d6563ab65539" providerId="ADAL" clId="{1D51727C-3CBC-4473-A060-2E6C27C82ED2}" dt="2019-08-21T19:17:38.165" v="22389" actId="1036"/>
          <ac:picMkLst>
            <pc:docMk/>
            <pc:sldMk cId="3221620416" sldId="284"/>
            <ac:picMk id="9" creationId="{66155755-A7D6-4C5D-AA72-D84E9CFE3608}"/>
          </ac:picMkLst>
        </pc:picChg>
      </pc:sldChg>
      <pc:sldChg chg="modSp add del">
        <pc:chgData name="Curtis P Martin" userId="3994e6cb-65c2-441d-a8fa-d6563ab65539" providerId="ADAL" clId="{1D51727C-3CBC-4473-A060-2E6C27C82ED2}" dt="2019-08-21T19:05:39.740" v="21817" actId="2696"/>
        <pc:sldMkLst>
          <pc:docMk/>
          <pc:sldMk cId="2196752469" sldId="285"/>
        </pc:sldMkLst>
        <pc:spChg chg="mod">
          <ac:chgData name="Curtis P Martin" userId="3994e6cb-65c2-441d-a8fa-d6563ab65539" providerId="ADAL" clId="{1D51727C-3CBC-4473-A060-2E6C27C82ED2}" dt="2019-08-21T17:09:30.473" v="20864" actId="20577"/>
          <ac:spMkLst>
            <pc:docMk/>
            <pc:sldMk cId="2196752469" sldId="285"/>
            <ac:spMk id="2" creationId="{B10B1E98-98F3-4D17-A0E1-60A5FDAAF1FA}"/>
          </ac:spMkLst>
        </pc:spChg>
      </pc:sldChg>
      <pc:sldChg chg="addSp delSp modSp add delAnim modAnim modNotesTx">
        <pc:chgData name="Curtis P Martin" userId="3994e6cb-65c2-441d-a8fa-d6563ab65539" providerId="ADAL" clId="{1D51727C-3CBC-4473-A060-2E6C27C82ED2}" dt="2019-08-21T20:31:44.091" v="23646" actId="20577"/>
        <pc:sldMkLst>
          <pc:docMk/>
          <pc:sldMk cId="3435341991" sldId="285"/>
        </pc:sldMkLst>
        <pc:spChg chg="mod">
          <ac:chgData name="Curtis P Martin" userId="3994e6cb-65c2-441d-a8fa-d6563ab65539" providerId="ADAL" clId="{1D51727C-3CBC-4473-A060-2E6C27C82ED2}" dt="2019-08-21T19:24:34.192" v="22449" actId="20577"/>
          <ac:spMkLst>
            <pc:docMk/>
            <pc:sldMk cId="3435341991" sldId="285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1T19:54:26.918" v="22738" actId="20577"/>
          <ac:spMkLst>
            <pc:docMk/>
            <pc:sldMk cId="3435341991" sldId="285"/>
            <ac:spMk id="3" creationId="{921CC762-76C7-4F96-AC0D-2F74EE52FD93}"/>
          </ac:spMkLst>
        </pc:spChg>
        <pc:spChg chg="add del mod">
          <ac:chgData name="Curtis P Martin" userId="3994e6cb-65c2-441d-a8fa-d6563ab65539" providerId="ADAL" clId="{1D51727C-3CBC-4473-A060-2E6C27C82ED2}" dt="2019-08-21T20:02:00.538" v="22895" actId="478"/>
          <ac:spMkLst>
            <pc:docMk/>
            <pc:sldMk cId="3435341991" sldId="285"/>
            <ac:spMk id="4" creationId="{5AB9EB9B-5B30-4E04-9FD7-CE4A91843DDE}"/>
          </ac:spMkLst>
        </pc:spChg>
        <pc:spChg chg="add mod">
          <ac:chgData name="Curtis P Martin" userId="3994e6cb-65c2-441d-a8fa-d6563ab65539" providerId="ADAL" clId="{1D51727C-3CBC-4473-A060-2E6C27C82ED2}" dt="2019-08-21T20:06:59.758" v="22960" actId="164"/>
          <ac:spMkLst>
            <pc:docMk/>
            <pc:sldMk cId="3435341991" sldId="285"/>
            <ac:spMk id="8" creationId="{40C2C44E-A1B6-4CBB-BD30-509B0CAEAFB8}"/>
          </ac:spMkLst>
        </pc:spChg>
        <pc:spChg chg="add del mod">
          <ac:chgData name="Curtis P Martin" userId="3994e6cb-65c2-441d-a8fa-d6563ab65539" providerId="ADAL" clId="{1D51727C-3CBC-4473-A060-2E6C27C82ED2}" dt="2019-08-21T20:01:59.792" v="22894" actId="478"/>
          <ac:spMkLst>
            <pc:docMk/>
            <pc:sldMk cId="3435341991" sldId="285"/>
            <ac:spMk id="13" creationId="{67504E33-6C7E-4AE3-A441-202A86FFC57C}"/>
          </ac:spMkLst>
        </pc:spChg>
        <pc:spChg chg="add mod">
          <ac:chgData name="Curtis P Martin" userId="3994e6cb-65c2-441d-a8fa-d6563ab65539" providerId="ADAL" clId="{1D51727C-3CBC-4473-A060-2E6C27C82ED2}" dt="2019-08-21T20:06:59.758" v="22960" actId="164"/>
          <ac:spMkLst>
            <pc:docMk/>
            <pc:sldMk cId="3435341991" sldId="285"/>
            <ac:spMk id="16" creationId="{0D4EA894-B69F-4743-BF29-169F94347F81}"/>
          </ac:spMkLst>
        </pc:spChg>
        <pc:spChg chg="mod">
          <ac:chgData name="Curtis P Martin" userId="3994e6cb-65c2-441d-a8fa-d6563ab65539" providerId="ADAL" clId="{1D51727C-3CBC-4473-A060-2E6C27C82ED2}" dt="2019-08-21T20:10:29.442" v="23016" actId="14100"/>
          <ac:spMkLst>
            <pc:docMk/>
            <pc:sldMk cId="3435341991" sldId="285"/>
            <ac:spMk id="25" creationId="{E763ACA5-152A-491A-8FFF-E96EF5BF34B4}"/>
          </ac:spMkLst>
        </pc:spChg>
        <pc:spChg chg="mod">
          <ac:chgData name="Curtis P Martin" userId="3994e6cb-65c2-441d-a8fa-d6563ab65539" providerId="ADAL" clId="{1D51727C-3CBC-4473-A060-2E6C27C82ED2}" dt="2019-08-21T20:11:22.474" v="23036" actId="1076"/>
          <ac:spMkLst>
            <pc:docMk/>
            <pc:sldMk cId="3435341991" sldId="285"/>
            <ac:spMk id="27" creationId="{5B0D413F-9B24-4627-B67F-C1A98ADE89E3}"/>
          </ac:spMkLst>
        </pc:spChg>
        <pc:grpChg chg="del">
          <ac:chgData name="Curtis P Martin" userId="3994e6cb-65c2-441d-a8fa-d6563ab65539" providerId="ADAL" clId="{1D51727C-3CBC-4473-A060-2E6C27C82ED2}" dt="2019-08-21T19:24:36.672" v="22450" actId="478"/>
          <ac:grpSpMkLst>
            <pc:docMk/>
            <pc:sldMk cId="3435341991" sldId="285"/>
            <ac:grpSpMk id="10" creationId="{43736AFC-F365-435E-82DB-F33F3E0D0D60}"/>
          </ac:grpSpMkLst>
        </pc:grpChg>
        <pc:grpChg chg="add mod">
          <ac:chgData name="Curtis P Martin" userId="3994e6cb-65c2-441d-a8fa-d6563ab65539" providerId="ADAL" clId="{1D51727C-3CBC-4473-A060-2E6C27C82ED2}" dt="2019-08-21T20:06:59.758" v="22960" actId="164"/>
          <ac:grpSpMkLst>
            <pc:docMk/>
            <pc:sldMk cId="3435341991" sldId="285"/>
            <ac:grpSpMk id="17" creationId="{D12DE843-BC8B-4386-8EC0-B7BD7D2950FB}"/>
          </ac:grpSpMkLst>
        </pc:grpChg>
        <pc:grpChg chg="add mod">
          <ac:chgData name="Curtis P Martin" userId="3994e6cb-65c2-441d-a8fa-d6563ab65539" providerId="ADAL" clId="{1D51727C-3CBC-4473-A060-2E6C27C82ED2}" dt="2019-08-21T20:09:23.866" v="22986" actId="1076"/>
          <ac:grpSpMkLst>
            <pc:docMk/>
            <pc:sldMk cId="3435341991" sldId="285"/>
            <ac:grpSpMk id="24" creationId="{E42C5A9B-53DF-44C1-95E2-07D5F8324D1D}"/>
          </ac:grpSpMkLst>
        </pc:grpChg>
        <pc:grpChg chg="add del">
          <ac:chgData name="Curtis P Martin" userId="3994e6cb-65c2-441d-a8fa-d6563ab65539" providerId="ADAL" clId="{1D51727C-3CBC-4473-A060-2E6C27C82ED2}" dt="2019-08-21T20:12:43.777" v="23046" actId="478"/>
          <ac:grpSpMkLst>
            <pc:docMk/>
            <pc:sldMk cId="3435341991" sldId="285"/>
            <ac:grpSpMk id="37" creationId="{A0A60633-34E4-4E96-9872-8C8E3D5129A5}"/>
          </ac:grpSpMkLst>
        </pc:grpChg>
        <pc:grpChg chg="add del ord">
          <ac:chgData name="Curtis P Martin" userId="3994e6cb-65c2-441d-a8fa-d6563ab65539" providerId="ADAL" clId="{1D51727C-3CBC-4473-A060-2E6C27C82ED2}" dt="2019-08-21T20:13:11.893" v="23058" actId="478"/>
          <ac:grpSpMkLst>
            <pc:docMk/>
            <pc:sldMk cId="3435341991" sldId="285"/>
            <ac:grpSpMk id="40" creationId="{90CB87E2-7D75-4BD3-923F-68A70DCC7624}"/>
          </ac:grpSpMkLst>
        </pc:grpChg>
        <pc:grpChg chg="add mod">
          <ac:chgData name="Curtis P Martin" userId="3994e6cb-65c2-441d-a8fa-d6563ab65539" providerId="ADAL" clId="{1D51727C-3CBC-4473-A060-2E6C27C82ED2}" dt="2019-08-21T20:13:26.365" v="23062" actId="164"/>
          <ac:grpSpMkLst>
            <pc:docMk/>
            <pc:sldMk cId="3435341991" sldId="285"/>
            <ac:grpSpMk id="43" creationId="{C12E113E-682B-4193-9255-A9A13862018C}"/>
          </ac:grpSpMkLst>
        </pc:grpChg>
        <pc:graphicFrameChg chg="modGraphic">
          <ac:chgData name="Curtis P Martin" userId="3994e6cb-65c2-441d-a8fa-d6563ab65539" providerId="ADAL" clId="{1D51727C-3CBC-4473-A060-2E6C27C82ED2}" dt="2019-08-21T20:31:44.091" v="23646" actId="20577"/>
          <ac:graphicFrameMkLst>
            <pc:docMk/>
            <pc:sldMk cId="3435341991" sldId="285"/>
            <ac:graphicFrameMk id="5" creationId="{0FF1CEBE-26F1-4ED5-8F91-35DC8D825E76}"/>
          </ac:graphicFrameMkLst>
        </pc:graphicFrameChg>
        <pc:picChg chg="del">
          <ac:chgData name="Curtis P Martin" userId="3994e6cb-65c2-441d-a8fa-d6563ab65539" providerId="ADAL" clId="{1D51727C-3CBC-4473-A060-2E6C27C82ED2}" dt="2019-08-21T19:24:40.634" v="22452" actId="478"/>
          <ac:picMkLst>
            <pc:docMk/>
            <pc:sldMk cId="3435341991" sldId="285"/>
            <ac:picMk id="7" creationId="{A24458C2-6C90-4713-B2E8-DB5052C8B092}"/>
          </ac:picMkLst>
        </pc:picChg>
        <pc:picChg chg="del">
          <ac:chgData name="Curtis P Martin" userId="3994e6cb-65c2-441d-a8fa-d6563ab65539" providerId="ADAL" clId="{1D51727C-3CBC-4473-A060-2E6C27C82ED2}" dt="2019-08-21T19:24:40.972" v="22453" actId="478"/>
          <ac:picMkLst>
            <pc:docMk/>
            <pc:sldMk cId="3435341991" sldId="285"/>
            <ac:picMk id="9" creationId="{66155755-A7D6-4C5D-AA72-D84E9CFE3608}"/>
          </ac:picMkLst>
        </pc:picChg>
        <pc:picChg chg="add del">
          <ac:chgData name="Curtis P Martin" userId="3994e6cb-65c2-441d-a8fa-d6563ab65539" providerId="ADAL" clId="{1D51727C-3CBC-4473-A060-2E6C27C82ED2}" dt="2019-08-21T20:08:56.672" v="22981" actId="478"/>
          <ac:picMkLst>
            <pc:docMk/>
            <pc:sldMk cId="3435341991" sldId="285"/>
            <ac:picMk id="18" creationId="{02E1B0F6-C9EE-4EC6-82A7-F98C8C1F4E5B}"/>
          </ac:picMkLst>
        </pc:picChg>
        <pc:picChg chg="add mod ord">
          <ac:chgData name="Curtis P Martin" userId="3994e6cb-65c2-441d-a8fa-d6563ab65539" providerId="ADAL" clId="{1D51727C-3CBC-4473-A060-2E6C27C82ED2}" dt="2019-08-21T20:08:52.702" v="22979" actId="166"/>
          <ac:picMkLst>
            <pc:docMk/>
            <pc:sldMk cId="3435341991" sldId="285"/>
            <ac:picMk id="19" creationId="{1323A02A-05D3-4184-B53B-E0770D601DDA}"/>
          </ac:picMkLst>
        </pc:picChg>
        <pc:picChg chg="add mod ord">
          <ac:chgData name="Curtis P Martin" userId="3994e6cb-65c2-441d-a8fa-d6563ab65539" providerId="ADAL" clId="{1D51727C-3CBC-4473-A060-2E6C27C82ED2}" dt="2019-08-21T20:08:55.306" v="22980" actId="167"/>
          <ac:picMkLst>
            <pc:docMk/>
            <pc:sldMk cId="3435341991" sldId="285"/>
            <ac:picMk id="21" creationId="{943A941D-3924-4013-A43A-4BD3F8FC9D25}"/>
          </ac:picMkLst>
        </pc:picChg>
        <pc:picChg chg="add del mod">
          <ac:chgData name="Curtis P Martin" userId="3994e6cb-65c2-441d-a8fa-d6563ab65539" providerId="ADAL" clId="{1D51727C-3CBC-4473-A060-2E6C27C82ED2}" dt="2019-08-21T20:08:22.412" v="22972" actId="478"/>
          <ac:picMkLst>
            <pc:docMk/>
            <pc:sldMk cId="3435341991" sldId="285"/>
            <ac:picMk id="23" creationId="{DF571A01-C3AE-41F1-A959-AF637D778F46}"/>
          </ac:picMkLst>
        </pc:picChg>
        <pc:picChg chg="add mod ord">
          <ac:chgData name="Curtis P Martin" userId="3994e6cb-65c2-441d-a8fa-d6563ab65539" providerId="ADAL" clId="{1D51727C-3CBC-4473-A060-2E6C27C82ED2}" dt="2019-08-21T20:13:26.365" v="23062" actId="164"/>
          <ac:picMkLst>
            <pc:docMk/>
            <pc:sldMk cId="3435341991" sldId="285"/>
            <ac:picMk id="34" creationId="{89DE91A3-DB25-4ECA-8A95-82CFF7C52998}"/>
          </ac:picMkLst>
        </pc:picChg>
        <pc:picChg chg="add mod ord">
          <ac:chgData name="Curtis P Martin" userId="3994e6cb-65c2-441d-a8fa-d6563ab65539" providerId="ADAL" clId="{1D51727C-3CBC-4473-A060-2E6C27C82ED2}" dt="2019-08-21T20:13:26.365" v="23062" actId="164"/>
          <ac:picMkLst>
            <pc:docMk/>
            <pc:sldMk cId="3435341991" sldId="285"/>
            <ac:picMk id="36" creationId="{20D6CD4F-52B8-4174-9A8A-498428FD52B1}"/>
          </ac:picMkLst>
        </pc:picChg>
        <pc:cxnChg chg="add mod">
          <ac:chgData name="Curtis P Martin" userId="3994e6cb-65c2-441d-a8fa-d6563ab65539" providerId="ADAL" clId="{1D51727C-3CBC-4473-A060-2E6C27C82ED2}" dt="2019-08-21T20:06:59.758" v="22960" actId="164"/>
          <ac:cxnSpMkLst>
            <pc:docMk/>
            <pc:sldMk cId="3435341991" sldId="285"/>
            <ac:cxnSpMk id="15" creationId="{352773CB-7227-4736-A15B-95810D1A6705}"/>
          </ac:cxnSpMkLst>
        </pc:cxnChg>
        <pc:cxnChg chg="mod">
          <ac:chgData name="Curtis P Martin" userId="3994e6cb-65c2-441d-a8fa-d6563ab65539" providerId="ADAL" clId="{1D51727C-3CBC-4473-A060-2E6C27C82ED2}" dt="2019-08-21T20:11:35.963" v="23039" actId="14100"/>
          <ac:cxnSpMkLst>
            <pc:docMk/>
            <pc:sldMk cId="3435341991" sldId="285"/>
            <ac:cxnSpMk id="26" creationId="{D450DC99-CA9B-4876-9E59-EEA2C2C0543D}"/>
          </ac:cxnSpMkLst>
        </pc:cxnChg>
      </pc:sldChg>
      <pc:sldChg chg="addSp modSp add del modAnim">
        <pc:chgData name="Curtis P Martin" userId="3994e6cb-65c2-441d-a8fa-d6563ab65539" providerId="ADAL" clId="{1D51727C-3CBC-4473-A060-2E6C27C82ED2}" dt="2019-08-21T19:23:00.990" v="22432" actId="2696"/>
        <pc:sldMkLst>
          <pc:docMk/>
          <pc:sldMk cId="3893437035" sldId="285"/>
        </pc:sldMkLst>
        <pc:grpChg chg="add mod">
          <ac:chgData name="Curtis P Martin" userId="3994e6cb-65c2-441d-a8fa-d6563ab65539" providerId="ADAL" clId="{1D51727C-3CBC-4473-A060-2E6C27C82ED2}" dt="2019-08-21T19:22:03.547" v="22427" actId="1076"/>
          <ac:grpSpMkLst>
            <pc:docMk/>
            <pc:sldMk cId="3893437035" sldId="285"/>
            <ac:grpSpMk id="12" creationId="{BCE56C01-6D54-4EA1-9C22-2C3A09F1A1D1}"/>
          </ac:grpSpMkLst>
        </pc:grpChg>
        <pc:picChg chg="add mod">
          <ac:chgData name="Curtis P Martin" userId="3994e6cb-65c2-441d-a8fa-d6563ab65539" providerId="ADAL" clId="{1D51727C-3CBC-4473-A060-2E6C27C82ED2}" dt="2019-08-21T19:21:48.880" v="22424" actId="164"/>
          <ac:picMkLst>
            <pc:docMk/>
            <pc:sldMk cId="3893437035" sldId="285"/>
            <ac:picMk id="8" creationId="{530EBFF9-B92A-4BA8-BA9E-67B4F8D1451F}"/>
          </ac:picMkLst>
        </pc:picChg>
        <pc:picChg chg="add mod">
          <ac:chgData name="Curtis P Martin" userId="3994e6cb-65c2-441d-a8fa-d6563ab65539" providerId="ADAL" clId="{1D51727C-3CBC-4473-A060-2E6C27C82ED2}" dt="2019-08-21T19:21:48.880" v="22424" actId="164"/>
          <ac:picMkLst>
            <pc:docMk/>
            <pc:sldMk cId="3893437035" sldId="285"/>
            <ac:picMk id="11" creationId="{3A51C092-AE4B-4772-8397-9E85DE0F9AC9}"/>
          </ac:picMkLst>
        </pc:picChg>
      </pc:sldChg>
      <pc:sldChg chg="modSp add del">
        <pc:chgData name="Curtis P Martin" userId="3994e6cb-65c2-441d-a8fa-d6563ab65539" providerId="ADAL" clId="{1D51727C-3CBC-4473-A060-2E6C27C82ED2}" dt="2019-08-21T19:05:40.821" v="21818" actId="2696"/>
        <pc:sldMkLst>
          <pc:docMk/>
          <pc:sldMk cId="1597728261" sldId="286"/>
        </pc:sldMkLst>
        <pc:spChg chg="mod">
          <ac:chgData name="Curtis P Martin" userId="3994e6cb-65c2-441d-a8fa-d6563ab65539" providerId="ADAL" clId="{1D51727C-3CBC-4473-A060-2E6C27C82ED2}" dt="2019-08-21T17:09:47.390" v="20884" actId="20577"/>
          <ac:spMkLst>
            <pc:docMk/>
            <pc:sldMk cId="1597728261" sldId="286"/>
            <ac:spMk id="2" creationId="{B10B1E98-98F3-4D17-A0E1-60A5FDAAF1FA}"/>
          </ac:spMkLst>
        </pc:spChg>
      </pc:sldChg>
      <pc:sldChg chg="addSp delSp modSp add delAnim modAnim modNotesTx">
        <pc:chgData name="Curtis P Martin" userId="3994e6cb-65c2-441d-a8fa-d6563ab65539" providerId="ADAL" clId="{1D51727C-3CBC-4473-A060-2E6C27C82ED2}" dt="2019-08-22T00:15:00.521" v="25219" actId="1076"/>
        <pc:sldMkLst>
          <pc:docMk/>
          <pc:sldMk cId="2334596474" sldId="286"/>
        </pc:sldMkLst>
        <pc:spChg chg="mod">
          <ac:chgData name="Curtis P Martin" userId="3994e6cb-65c2-441d-a8fa-d6563ab65539" providerId="ADAL" clId="{1D51727C-3CBC-4473-A060-2E6C27C82ED2}" dt="2019-08-21T20:14:23.750" v="23087" actId="20577"/>
          <ac:spMkLst>
            <pc:docMk/>
            <pc:sldMk cId="2334596474" sldId="286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1T20:34:33.428" v="23932" actId="113"/>
          <ac:spMkLst>
            <pc:docMk/>
            <pc:sldMk cId="2334596474" sldId="286"/>
            <ac:spMk id="3" creationId="{921CC762-76C7-4F96-AC0D-2F74EE52FD93}"/>
          </ac:spMkLst>
        </pc:spChg>
        <pc:spChg chg="add mod">
          <ac:chgData name="Curtis P Martin" userId="3994e6cb-65c2-441d-a8fa-d6563ab65539" providerId="ADAL" clId="{1D51727C-3CBC-4473-A060-2E6C27C82ED2}" dt="2019-08-21T20:45:28.086" v="24284" actId="164"/>
          <ac:spMkLst>
            <pc:docMk/>
            <pc:sldMk cId="2334596474" sldId="286"/>
            <ac:spMk id="12" creationId="{CB36069C-1A32-4F79-9B5B-3B9CE0B362A3}"/>
          </ac:spMkLst>
        </pc:spChg>
        <pc:spChg chg="mod">
          <ac:chgData name="Curtis P Martin" userId="3994e6cb-65c2-441d-a8fa-d6563ab65539" providerId="ADAL" clId="{1D51727C-3CBC-4473-A060-2E6C27C82ED2}" dt="2019-08-21T20:23:52.857" v="23346" actId="1037"/>
          <ac:spMkLst>
            <pc:docMk/>
            <pc:sldMk cId="2334596474" sldId="286"/>
            <ac:spMk id="22" creationId="{3CE1A34A-FAB5-4A44-AE18-F08DD1166B26}"/>
          </ac:spMkLst>
        </pc:spChg>
        <pc:spChg chg="mod">
          <ac:chgData name="Curtis P Martin" userId="3994e6cb-65c2-441d-a8fa-d6563ab65539" providerId="ADAL" clId="{1D51727C-3CBC-4473-A060-2E6C27C82ED2}" dt="2019-08-22T00:15:00.521" v="25219" actId="1076"/>
          <ac:spMkLst>
            <pc:docMk/>
            <pc:sldMk cId="2334596474" sldId="286"/>
            <ac:spMk id="28" creationId="{48881A21-1E0D-4A02-861C-99A26723CDBC}"/>
          </ac:spMkLst>
        </pc:spChg>
        <pc:spChg chg="add mod">
          <ac:chgData name="Curtis P Martin" userId="3994e6cb-65c2-441d-a8fa-d6563ab65539" providerId="ADAL" clId="{1D51727C-3CBC-4473-A060-2E6C27C82ED2}" dt="2019-08-21T20:49:57.678" v="24348" actId="20577"/>
          <ac:spMkLst>
            <pc:docMk/>
            <pc:sldMk cId="2334596474" sldId="286"/>
            <ac:spMk id="30" creationId="{82E337BF-75FC-4420-98A4-11FAC3C9C931}"/>
          </ac:spMkLst>
        </pc:spChg>
        <pc:spChg chg="mod">
          <ac:chgData name="Curtis P Martin" userId="3994e6cb-65c2-441d-a8fa-d6563ab65539" providerId="ADAL" clId="{1D51727C-3CBC-4473-A060-2E6C27C82ED2}" dt="2019-08-21T20:49:09.480" v="24338" actId="14100"/>
          <ac:spMkLst>
            <pc:docMk/>
            <pc:sldMk cId="2334596474" sldId="286"/>
            <ac:spMk id="37" creationId="{3965F0EF-C339-45B1-A16C-E9EAB086E920}"/>
          </ac:spMkLst>
        </pc:spChg>
        <pc:spChg chg="mod">
          <ac:chgData name="Curtis P Martin" userId="3994e6cb-65c2-441d-a8fa-d6563ab65539" providerId="ADAL" clId="{1D51727C-3CBC-4473-A060-2E6C27C82ED2}" dt="2019-08-21T20:48:03.341" v="24332" actId="20577"/>
          <ac:spMkLst>
            <pc:docMk/>
            <pc:sldMk cId="2334596474" sldId="286"/>
            <ac:spMk id="39" creationId="{FC989202-69C8-4409-AFD5-1F35BBFBD7BB}"/>
          </ac:spMkLst>
        </pc:spChg>
        <pc:grpChg chg="add mod">
          <ac:chgData name="Curtis P Martin" userId="3994e6cb-65c2-441d-a8fa-d6563ab65539" providerId="ADAL" clId="{1D51727C-3CBC-4473-A060-2E6C27C82ED2}" dt="2019-08-21T20:44:09.951" v="24226" actId="1076"/>
          <ac:grpSpMkLst>
            <pc:docMk/>
            <pc:sldMk cId="2334596474" sldId="286"/>
            <ac:grpSpMk id="11" creationId="{1E3F4977-3EE7-40B6-904B-1740483A350A}"/>
          </ac:grpSpMkLst>
        </pc:grpChg>
        <pc:grpChg chg="del">
          <ac:chgData name="Curtis P Martin" userId="3994e6cb-65c2-441d-a8fa-d6563ab65539" providerId="ADAL" clId="{1D51727C-3CBC-4473-A060-2E6C27C82ED2}" dt="2019-08-21T20:14:12.951" v="23069" actId="478"/>
          <ac:grpSpMkLst>
            <pc:docMk/>
            <pc:sldMk cId="2334596474" sldId="286"/>
            <ac:grpSpMk id="17" creationId="{D12DE843-BC8B-4386-8EC0-B7BD7D2950FB}"/>
          </ac:grpSpMkLst>
        </pc:grpChg>
        <pc:grpChg chg="add">
          <ac:chgData name="Curtis P Martin" userId="3994e6cb-65c2-441d-a8fa-d6563ab65539" providerId="ADAL" clId="{1D51727C-3CBC-4473-A060-2E6C27C82ED2}" dt="2019-08-21T20:23:26.128" v="23292"/>
          <ac:grpSpMkLst>
            <pc:docMk/>
            <pc:sldMk cId="2334596474" sldId="286"/>
            <ac:grpSpMk id="20" creationId="{B9B73542-96C7-40E4-9763-816C4E1C5E7B}"/>
          </ac:grpSpMkLst>
        </pc:grpChg>
        <pc:grpChg chg="del">
          <ac:chgData name="Curtis P Martin" userId="3994e6cb-65c2-441d-a8fa-d6563ab65539" providerId="ADAL" clId="{1D51727C-3CBC-4473-A060-2E6C27C82ED2}" dt="2019-08-21T20:14:10.033" v="23067" actId="478"/>
          <ac:grpSpMkLst>
            <pc:docMk/>
            <pc:sldMk cId="2334596474" sldId="286"/>
            <ac:grpSpMk id="24" creationId="{E42C5A9B-53DF-44C1-95E2-07D5F8324D1D}"/>
          </ac:grpSpMkLst>
        </pc:grpChg>
        <pc:grpChg chg="add mod">
          <ac:chgData name="Curtis P Martin" userId="3994e6cb-65c2-441d-a8fa-d6563ab65539" providerId="ADAL" clId="{1D51727C-3CBC-4473-A060-2E6C27C82ED2}" dt="2019-08-21T20:45:28.086" v="24284" actId="164"/>
          <ac:grpSpMkLst>
            <pc:docMk/>
            <pc:sldMk cId="2334596474" sldId="286"/>
            <ac:grpSpMk id="31" creationId="{31D6C846-1A4D-4E0E-BB8B-5CB80EACED26}"/>
          </ac:grpSpMkLst>
        </pc:grpChg>
        <pc:grpChg chg="add mod">
          <ac:chgData name="Curtis P Martin" userId="3994e6cb-65c2-441d-a8fa-d6563ab65539" providerId="ADAL" clId="{1D51727C-3CBC-4473-A060-2E6C27C82ED2}" dt="2019-08-21T20:47:31.305" v="24288" actId="1076"/>
          <ac:grpSpMkLst>
            <pc:docMk/>
            <pc:sldMk cId="2334596474" sldId="286"/>
            <ac:grpSpMk id="35" creationId="{4C23C2A6-62E5-4DB0-94F7-34FF414D4799}"/>
          </ac:grpSpMkLst>
        </pc:grpChg>
        <pc:grpChg chg="del">
          <ac:chgData name="Curtis P Martin" userId="3994e6cb-65c2-441d-a8fa-d6563ab65539" providerId="ADAL" clId="{1D51727C-3CBC-4473-A060-2E6C27C82ED2}" dt="2019-08-21T20:14:08.351" v="23065" actId="478"/>
          <ac:grpSpMkLst>
            <pc:docMk/>
            <pc:sldMk cId="2334596474" sldId="286"/>
            <ac:grpSpMk id="43" creationId="{C12E113E-682B-4193-9255-A9A13862018C}"/>
          </ac:grpSpMkLst>
        </pc:grpChg>
        <pc:graphicFrameChg chg="modGraphic">
          <ac:chgData name="Curtis P Martin" userId="3994e6cb-65c2-441d-a8fa-d6563ab65539" providerId="ADAL" clId="{1D51727C-3CBC-4473-A060-2E6C27C82ED2}" dt="2019-08-22T00:14:58.745" v="25218" actId="2161"/>
          <ac:graphicFrameMkLst>
            <pc:docMk/>
            <pc:sldMk cId="2334596474" sldId="286"/>
            <ac:graphicFrameMk id="5" creationId="{0FF1CEBE-26F1-4ED5-8F91-35DC8D825E76}"/>
          </ac:graphicFrameMkLst>
        </pc:graphicFrameChg>
        <pc:picChg chg="add mod">
          <ac:chgData name="Curtis P Martin" userId="3994e6cb-65c2-441d-a8fa-d6563ab65539" providerId="ADAL" clId="{1D51727C-3CBC-4473-A060-2E6C27C82ED2}" dt="2019-08-21T20:37:52.642" v="24091" actId="164"/>
          <ac:picMkLst>
            <pc:docMk/>
            <pc:sldMk cId="2334596474" sldId="286"/>
            <ac:picMk id="7" creationId="{A8A7AE66-3AB4-44B3-938A-B1CC8D8EF54F}"/>
          </ac:picMkLst>
        </pc:picChg>
        <pc:picChg chg="add mod">
          <ac:chgData name="Curtis P Martin" userId="3994e6cb-65c2-441d-a8fa-d6563ab65539" providerId="ADAL" clId="{1D51727C-3CBC-4473-A060-2E6C27C82ED2}" dt="2019-08-22T00:13:53.275" v="25164" actId="1076"/>
          <ac:picMkLst>
            <pc:docMk/>
            <pc:sldMk cId="2334596474" sldId="286"/>
            <ac:picMk id="10" creationId="{C58B2B3C-1CC0-4A29-825D-43ED80A2812C}"/>
          </ac:picMkLst>
        </pc:picChg>
        <pc:picChg chg="del">
          <ac:chgData name="Curtis P Martin" userId="3994e6cb-65c2-441d-a8fa-d6563ab65539" providerId="ADAL" clId="{1D51727C-3CBC-4473-A060-2E6C27C82ED2}" dt="2019-08-21T20:14:10.661" v="23068" actId="478"/>
          <ac:picMkLst>
            <pc:docMk/>
            <pc:sldMk cId="2334596474" sldId="286"/>
            <ac:picMk id="19" creationId="{1323A02A-05D3-4184-B53B-E0770D601DDA}"/>
          </ac:picMkLst>
        </pc:picChg>
        <pc:picChg chg="del">
          <ac:chgData name="Curtis P Martin" userId="3994e6cb-65c2-441d-a8fa-d6563ab65539" providerId="ADAL" clId="{1D51727C-3CBC-4473-A060-2E6C27C82ED2}" dt="2019-08-21T20:14:08.955" v="23066" actId="478"/>
          <ac:picMkLst>
            <pc:docMk/>
            <pc:sldMk cId="2334596474" sldId="286"/>
            <ac:picMk id="21" creationId="{943A941D-3924-4013-A43A-4BD3F8FC9D25}"/>
          </ac:picMkLst>
        </pc:picChg>
        <pc:cxnChg chg="mod">
          <ac:chgData name="Curtis P Martin" userId="3994e6cb-65c2-441d-a8fa-d6563ab65539" providerId="ADAL" clId="{1D51727C-3CBC-4473-A060-2E6C27C82ED2}" dt="2019-08-21T20:23:56.677" v="23357" actId="1037"/>
          <ac:cxnSpMkLst>
            <pc:docMk/>
            <pc:sldMk cId="2334596474" sldId="286"/>
            <ac:cxnSpMk id="23" creationId="{BA73178D-3DEF-410C-B459-73796216B793}"/>
          </ac:cxnSpMkLst>
        </pc:cxnChg>
        <pc:cxnChg chg="mod">
          <ac:chgData name="Curtis P Martin" userId="3994e6cb-65c2-441d-a8fa-d6563ab65539" providerId="ADAL" clId="{1D51727C-3CBC-4473-A060-2E6C27C82ED2}" dt="2019-08-21T20:14:10.033" v="23067" actId="478"/>
          <ac:cxnSpMkLst>
            <pc:docMk/>
            <pc:sldMk cId="2334596474" sldId="286"/>
            <ac:cxnSpMk id="26" creationId="{D450DC99-CA9B-4876-9E59-EEA2C2C0543D}"/>
          </ac:cxnSpMkLst>
        </pc:cxnChg>
        <pc:cxnChg chg="add mod">
          <ac:chgData name="Curtis P Martin" userId="3994e6cb-65c2-441d-a8fa-d6563ab65539" providerId="ADAL" clId="{1D51727C-3CBC-4473-A060-2E6C27C82ED2}" dt="2019-08-21T20:45:28.086" v="24284" actId="164"/>
          <ac:cxnSpMkLst>
            <pc:docMk/>
            <pc:sldMk cId="2334596474" sldId="286"/>
            <ac:cxnSpMk id="29" creationId="{28EBB15A-86E8-4EB7-AF62-A8EE4FF9EEC0}"/>
          </ac:cxnSpMkLst>
        </pc:cxnChg>
        <pc:cxnChg chg="mod">
          <ac:chgData name="Curtis P Martin" userId="3994e6cb-65c2-441d-a8fa-d6563ab65539" providerId="ADAL" clId="{1D51727C-3CBC-4473-A060-2E6C27C82ED2}" dt="2019-08-21T20:49:09.480" v="24338" actId="14100"/>
          <ac:cxnSpMkLst>
            <pc:docMk/>
            <pc:sldMk cId="2334596474" sldId="286"/>
            <ac:cxnSpMk id="38" creationId="{16CF4142-A686-4385-ADFE-7DB833E87093}"/>
          </ac:cxnSpMkLst>
        </pc:cxnChg>
      </pc:sldChg>
      <pc:sldChg chg="addSp delSp modSp add delAnim modAnim modNotesTx">
        <pc:chgData name="Curtis P Martin" userId="3994e6cb-65c2-441d-a8fa-d6563ab65539" providerId="ADAL" clId="{1D51727C-3CBC-4473-A060-2E6C27C82ED2}" dt="2019-08-22T00:13:32.534" v="25162"/>
        <pc:sldMkLst>
          <pc:docMk/>
          <pc:sldMk cId="779625313" sldId="287"/>
        </pc:sldMkLst>
        <pc:spChg chg="mod">
          <ac:chgData name="Curtis P Martin" userId="3994e6cb-65c2-441d-a8fa-d6563ab65539" providerId="ADAL" clId="{1D51727C-3CBC-4473-A060-2E6C27C82ED2}" dt="2019-08-21T23:53:26.284" v="24375" actId="20577"/>
          <ac:spMkLst>
            <pc:docMk/>
            <pc:sldMk cId="779625313" sldId="287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00:07:37.018" v="25138" actId="20577"/>
          <ac:spMkLst>
            <pc:docMk/>
            <pc:sldMk cId="779625313" sldId="287"/>
            <ac:spMk id="3" creationId="{921CC762-76C7-4F96-AC0D-2F74EE52FD93}"/>
          </ac:spMkLst>
        </pc:spChg>
        <pc:spChg chg="del">
          <ac:chgData name="Curtis P Martin" userId="3994e6cb-65c2-441d-a8fa-d6563ab65539" providerId="ADAL" clId="{1D51727C-3CBC-4473-A060-2E6C27C82ED2}" dt="2019-08-21T23:53:14.918" v="24352" actId="478"/>
          <ac:spMkLst>
            <pc:docMk/>
            <pc:sldMk cId="779625313" sldId="287"/>
            <ac:spMk id="39" creationId="{FC989202-69C8-4409-AFD5-1F35BBFBD7BB}"/>
          </ac:spMkLst>
        </pc:spChg>
        <pc:grpChg chg="del">
          <ac:chgData name="Curtis P Martin" userId="3994e6cb-65c2-441d-a8fa-d6563ab65539" providerId="ADAL" clId="{1D51727C-3CBC-4473-A060-2E6C27C82ED2}" dt="2019-08-21T23:53:09.118" v="24350" actId="478"/>
          <ac:grpSpMkLst>
            <pc:docMk/>
            <pc:sldMk cId="779625313" sldId="287"/>
            <ac:grpSpMk id="11" creationId="{1E3F4977-3EE7-40B6-904B-1740483A350A}"/>
          </ac:grpSpMkLst>
        </pc:grpChg>
        <pc:grpChg chg="add del mod">
          <ac:chgData name="Curtis P Martin" userId="3994e6cb-65c2-441d-a8fa-d6563ab65539" providerId="ADAL" clId="{1D51727C-3CBC-4473-A060-2E6C27C82ED2}" dt="2019-08-22T00:13:00.075" v="25150" actId="478"/>
          <ac:grpSpMkLst>
            <pc:docMk/>
            <pc:sldMk cId="779625313" sldId="287"/>
            <ac:grpSpMk id="14" creationId="{97A34B90-A504-4AC3-8AAD-0983F239287E}"/>
          </ac:grpSpMkLst>
        </pc:grpChg>
        <pc:grpChg chg="add mod">
          <ac:chgData name="Curtis P Martin" userId="3994e6cb-65c2-441d-a8fa-d6563ab65539" providerId="ADAL" clId="{1D51727C-3CBC-4473-A060-2E6C27C82ED2}" dt="2019-08-22T00:13:30.526" v="25161" actId="164"/>
          <ac:grpSpMkLst>
            <pc:docMk/>
            <pc:sldMk cId="779625313" sldId="287"/>
            <ac:grpSpMk id="19" creationId="{78D705F1-2DEA-4449-8D41-73A4D4E30293}"/>
          </ac:grpSpMkLst>
        </pc:grpChg>
        <pc:grpChg chg="del">
          <ac:chgData name="Curtis P Martin" userId="3994e6cb-65c2-441d-a8fa-d6563ab65539" providerId="ADAL" clId="{1D51727C-3CBC-4473-A060-2E6C27C82ED2}" dt="2019-08-21T23:53:19.491" v="24354" actId="478"/>
          <ac:grpSpMkLst>
            <pc:docMk/>
            <pc:sldMk cId="779625313" sldId="287"/>
            <ac:grpSpMk id="20" creationId="{B9B73542-96C7-40E4-9763-816C4E1C5E7B}"/>
          </ac:grpSpMkLst>
        </pc:grpChg>
        <pc:grpChg chg="del">
          <ac:chgData name="Curtis P Martin" userId="3994e6cb-65c2-441d-a8fa-d6563ab65539" providerId="ADAL" clId="{1D51727C-3CBC-4473-A060-2E6C27C82ED2}" dt="2019-08-21T23:53:11.520" v="24351" actId="478"/>
          <ac:grpSpMkLst>
            <pc:docMk/>
            <pc:sldMk cId="779625313" sldId="287"/>
            <ac:grpSpMk id="31" creationId="{31D6C846-1A4D-4E0E-BB8B-5CB80EACED26}"/>
          </ac:grpSpMkLst>
        </pc:grpChg>
        <pc:grpChg chg="del">
          <ac:chgData name="Curtis P Martin" userId="3994e6cb-65c2-441d-a8fa-d6563ab65539" providerId="ADAL" clId="{1D51727C-3CBC-4473-A060-2E6C27C82ED2}" dt="2019-08-21T23:53:17.203" v="24353" actId="478"/>
          <ac:grpSpMkLst>
            <pc:docMk/>
            <pc:sldMk cId="779625313" sldId="287"/>
            <ac:grpSpMk id="35" creationId="{4C23C2A6-62E5-4DB0-94F7-34FF414D4799}"/>
          </ac:grpSpMkLst>
        </pc:grpChg>
        <pc:graphicFrameChg chg="modGraphic">
          <ac:chgData name="Curtis P Martin" userId="3994e6cb-65c2-441d-a8fa-d6563ab65539" providerId="ADAL" clId="{1D51727C-3CBC-4473-A060-2E6C27C82ED2}" dt="2019-08-21T23:59:04.364" v="24487" actId="20577"/>
          <ac:graphicFrameMkLst>
            <pc:docMk/>
            <pc:sldMk cId="779625313" sldId="287"/>
            <ac:graphicFrameMk id="5" creationId="{0FF1CEBE-26F1-4ED5-8F91-35DC8D825E76}"/>
          </ac:graphicFrameMkLst>
        </pc:graphicFrameChg>
        <pc:picChg chg="add mod">
          <ac:chgData name="Curtis P Martin" userId="3994e6cb-65c2-441d-a8fa-d6563ab65539" providerId="ADAL" clId="{1D51727C-3CBC-4473-A060-2E6C27C82ED2}" dt="2019-08-22T00:11:45.292" v="25148" actId="164"/>
          <ac:picMkLst>
            <pc:docMk/>
            <pc:sldMk cId="779625313" sldId="287"/>
            <ac:picMk id="8" creationId="{DBC41E34-AB26-4704-AE93-D9F9D2017004}"/>
          </ac:picMkLst>
        </pc:picChg>
        <pc:picChg chg="add mod">
          <ac:chgData name="Curtis P Martin" userId="3994e6cb-65c2-441d-a8fa-d6563ab65539" providerId="ADAL" clId="{1D51727C-3CBC-4473-A060-2E6C27C82ED2}" dt="2019-08-22T00:11:45.292" v="25148" actId="164"/>
          <ac:picMkLst>
            <pc:docMk/>
            <pc:sldMk cId="779625313" sldId="287"/>
            <ac:picMk id="13" creationId="{89DC5103-2D63-4114-A3E7-534FAC22A337}"/>
          </ac:picMkLst>
        </pc:picChg>
        <pc:picChg chg="add mod">
          <ac:chgData name="Curtis P Martin" userId="3994e6cb-65c2-441d-a8fa-d6563ab65539" providerId="ADAL" clId="{1D51727C-3CBC-4473-A060-2E6C27C82ED2}" dt="2019-08-22T00:13:30.526" v="25161" actId="164"/>
          <ac:picMkLst>
            <pc:docMk/>
            <pc:sldMk cId="779625313" sldId="287"/>
            <ac:picMk id="16" creationId="{612674A3-F17A-4669-B95D-8BD03C566C45}"/>
          </ac:picMkLst>
        </pc:picChg>
        <pc:picChg chg="add mod">
          <ac:chgData name="Curtis P Martin" userId="3994e6cb-65c2-441d-a8fa-d6563ab65539" providerId="ADAL" clId="{1D51727C-3CBC-4473-A060-2E6C27C82ED2}" dt="2019-08-22T00:13:30.526" v="25161" actId="164"/>
          <ac:picMkLst>
            <pc:docMk/>
            <pc:sldMk cId="779625313" sldId="287"/>
            <ac:picMk id="18" creationId="{071B62B1-B7DE-4069-80A8-6BF3FCA0B8B9}"/>
          </ac:picMkLst>
        </pc:picChg>
        <pc:cxnChg chg="mod">
          <ac:chgData name="Curtis P Martin" userId="3994e6cb-65c2-441d-a8fa-d6563ab65539" providerId="ADAL" clId="{1D51727C-3CBC-4473-A060-2E6C27C82ED2}" dt="2019-08-21T23:53:11.520" v="24351" actId="478"/>
          <ac:cxnSpMkLst>
            <pc:docMk/>
            <pc:sldMk cId="779625313" sldId="287"/>
            <ac:cxnSpMk id="29" creationId="{28EBB15A-86E8-4EB7-AF62-A8EE4FF9EEC0}"/>
          </ac:cxnSpMkLst>
        </pc:cxnChg>
        <pc:cxnChg chg="mod">
          <ac:chgData name="Curtis P Martin" userId="3994e6cb-65c2-441d-a8fa-d6563ab65539" providerId="ADAL" clId="{1D51727C-3CBC-4473-A060-2E6C27C82ED2}" dt="2019-08-21T23:53:17.203" v="24353" actId="478"/>
          <ac:cxnSpMkLst>
            <pc:docMk/>
            <pc:sldMk cId="779625313" sldId="287"/>
            <ac:cxnSpMk id="38" creationId="{16CF4142-A686-4385-ADFE-7DB833E87093}"/>
          </ac:cxnSpMkLst>
        </pc:cxnChg>
      </pc:sldChg>
      <pc:sldChg chg="addSp delSp modSp add delAnim modAnim modNotesTx">
        <pc:chgData name="Curtis P Martin" userId="3994e6cb-65c2-441d-a8fa-d6563ab65539" providerId="ADAL" clId="{1D51727C-3CBC-4473-A060-2E6C27C82ED2}" dt="2019-08-22T00:51:43.923" v="25836" actId="478"/>
        <pc:sldMkLst>
          <pc:docMk/>
          <pc:sldMk cId="1984150741" sldId="288"/>
        </pc:sldMkLst>
        <pc:spChg chg="mod">
          <ac:chgData name="Curtis P Martin" userId="3994e6cb-65c2-441d-a8fa-d6563ab65539" providerId="ADAL" clId="{1D51727C-3CBC-4473-A060-2E6C27C82ED2}" dt="2019-08-22T00:45:49.380" v="25717" actId="20577"/>
          <ac:spMkLst>
            <pc:docMk/>
            <pc:sldMk cId="1984150741" sldId="288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00:32:01.089" v="25684" actId="20577"/>
          <ac:spMkLst>
            <pc:docMk/>
            <pc:sldMk cId="1984150741" sldId="288"/>
            <ac:spMk id="3" creationId="{921CC762-76C7-4F96-AC0D-2F74EE52FD93}"/>
          </ac:spMkLst>
        </pc:spChg>
        <pc:spChg chg="del">
          <ac:chgData name="Curtis P Martin" userId="3994e6cb-65c2-441d-a8fa-d6563ab65539" providerId="ADAL" clId="{1D51727C-3CBC-4473-A060-2E6C27C82ED2}" dt="2019-08-22T00:21:54.542" v="25223" actId="478"/>
          <ac:spMkLst>
            <pc:docMk/>
            <pc:sldMk cId="1984150741" sldId="288"/>
            <ac:spMk id="6" creationId="{A9DFFF2F-9E91-4DDF-80DA-E1542F911ED8}"/>
          </ac:spMkLst>
        </pc:spChg>
        <pc:spChg chg="del">
          <ac:chgData name="Curtis P Martin" userId="3994e6cb-65c2-441d-a8fa-d6563ab65539" providerId="ADAL" clId="{1D51727C-3CBC-4473-A060-2E6C27C82ED2}" dt="2019-08-22T00:51:11.446" v="25830" actId="478"/>
          <ac:spMkLst>
            <pc:docMk/>
            <pc:sldMk cId="1984150741" sldId="288"/>
            <ac:spMk id="21" creationId="{3328660F-3B81-46F1-A08F-5B180B1E9350}"/>
          </ac:spMkLst>
        </pc:spChg>
        <pc:spChg chg="mod">
          <ac:chgData name="Curtis P Martin" userId="3994e6cb-65c2-441d-a8fa-d6563ab65539" providerId="ADAL" clId="{1D51727C-3CBC-4473-A060-2E6C27C82ED2}" dt="2019-08-22T00:51:41.151" v="25835" actId="1076"/>
          <ac:spMkLst>
            <pc:docMk/>
            <pc:sldMk cId="1984150741" sldId="288"/>
            <ac:spMk id="23" creationId="{B250D963-BC73-4033-A7A3-B4A2640F7AE6}"/>
          </ac:spMkLst>
        </pc:spChg>
        <pc:grpChg chg="add mod">
          <ac:chgData name="Curtis P Martin" userId="3994e6cb-65c2-441d-a8fa-d6563ab65539" providerId="ADAL" clId="{1D51727C-3CBC-4473-A060-2E6C27C82ED2}" dt="2019-08-22T00:34:49.786" v="25700" actId="164"/>
          <ac:grpSpMkLst>
            <pc:docMk/>
            <pc:sldMk cId="1984150741" sldId="288"/>
            <ac:grpSpMk id="10" creationId="{800AD142-9EDE-4F7D-90F5-2573DE2CE851}"/>
          </ac:grpSpMkLst>
        </pc:grpChg>
        <pc:grpChg chg="add mod">
          <ac:chgData name="Curtis P Martin" userId="3994e6cb-65c2-441d-a8fa-d6563ab65539" providerId="ADAL" clId="{1D51727C-3CBC-4473-A060-2E6C27C82ED2}" dt="2019-08-22T00:49:16.570" v="25822" actId="164"/>
          <ac:grpSpMkLst>
            <pc:docMk/>
            <pc:sldMk cId="1984150741" sldId="288"/>
            <ac:grpSpMk id="15" creationId="{C38C013E-95F7-4982-80C1-3CA732330BA4}"/>
          </ac:grpSpMkLst>
        </pc:grpChg>
        <pc:grpChg chg="del">
          <ac:chgData name="Curtis P Martin" userId="3994e6cb-65c2-441d-a8fa-d6563ab65539" providerId="ADAL" clId="{1D51727C-3CBC-4473-A060-2E6C27C82ED2}" dt="2019-08-22T00:21:51.255" v="25221" actId="478"/>
          <ac:grpSpMkLst>
            <pc:docMk/>
            <pc:sldMk cId="1984150741" sldId="288"/>
            <ac:grpSpMk id="19" creationId="{78D705F1-2DEA-4449-8D41-73A4D4E30293}"/>
          </ac:grpSpMkLst>
        </pc:grpChg>
        <pc:grpChg chg="add del mod">
          <ac:chgData name="Curtis P Martin" userId="3994e6cb-65c2-441d-a8fa-d6563ab65539" providerId="ADAL" clId="{1D51727C-3CBC-4473-A060-2E6C27C82ED2}" dt="2019-08-22T00:51:43.923" v="25836" actId="478"/>
          <ac:grpSpMkLst>
            <pc:docMk/>
            <pc:sldMk cId="1984150741" sldId="288"/>
            <ac:grpSpMk id="20" creationId="{2F89B2A0-FEA7-4CEB-AA05-9A147F3125FC}"/>
          </ac:grpSpMkLst>
        </pc:grpChg>
        <pc:graphicFrameChg chg="del">
          <ac:chgData name="Curtis P Martin" userId="3994e6cb-65c2-441d-a8fa-d6563ab65539" providerId="ADAL" clId="{1D51727C-3CBC-4473-A060-2E6C27C82ED2}" dt="2019-08-22T00:21:52.574" v="25222" actId="478"/>
          <ac:graphicFrameMkLst>
            <pc:docMk/>
            <pc:sldMk cId="1984150741" sldId="288"/>
            <ac:graphicFrameMk id="5" creationId="{0FF1CEBE-26F1-4ED5-8F91-35DC8D825E76}"/>
          </ac:graphicFrameMkLst>
        </pc:graphicFrameChg>
        <pc:picChg chg="add mod">
          <ac:chgData name="Curtis P Martin" userId="3994e6cb-65c2-441d-a8fa-d6563ab65539" providerId="ADAL" clId="{1D51727C-3CBC-4473-A060-2E6C27C82ED2}" dt="2019-08-22T00:34:49.786" v="25700" actId="164"/>
          <ac:picMkLst>
            <pc:docMk/>
            <pc:sldMk cId="1984150741" sldId="288"/>
            <ac:picMk id="7" creationId="{62F6267E-8B01-4526-8E1E-F5674AC519DF}"/>
          </ac:picMkLst>
        </pc:picChg>
        <pc:picChg chg="add mod">
          <ac:chgData name="Curtis P Martin" userId="3994e6cb-65c2-441d-a8fa-d6563ab65539" providerId="ADAL" clId="{1D51727C-3CBC-4473-A060-2E6C27C82ED2}" dt="2019-08-22T00:34:49.786" v="25700" actId="164"/>
          <ac:picMkLst>
            <pc:docMk/>
            <pc:sldMk cId="1984150741" sldId="288"/>
            <ac:picMk id="9" creationId="{2D637AF4-BFBE-4063-8CB0-5D79DEACC760}"/>
          </ac:picMkLst>
        </pc:picChg>
        <pc:picChg chg="add mod">
          <ac:chgData name="Curtis P Martin" userId="3994e6cb-65c2-441d-a8fa-d6563ab65539" providerId="ADAL" clId="{1D51727C-3CBC-4473-A060-2E6C27C82ED2}" dt="2019-08-22T00:49:54.318" v="25827" actId="1076"/>
          <ac:picMkLst>
            <pc:docMk/>
            <pc:sldMk cId="1984150741" sldId="288"/>
            <ac:picMk id="12" creationId="{D31EBA73-7D86-445B-A3C0-B981D7370B6B}"/>
          </ac:picMkLst>
        </pc:picChg>
        <pc:picChg chg="add mod">
          <ac:chgData name="Curtis P Martin" userId="3994e6cb-65c2-441d-a8fa-d6563ab65539" providerId="ADAL" clId="{1D51727C-3CBC-4473-A060-2E6C27C82ED2}" dt="2019-08-22T00:50:17.401" v="25828" actId="1076"/>
          <ac:picMkLst>
            <pc:docMk/>
            <pc:sldMk cId="1984150741" sldId="288"/>
            <ac:picMk id="14" creationId="{C9F0AEF5-60CE-49F9-B78D-F3EB5F64C7A4}"/>
          </ac:picMkLst>
        </pc:picChg>
        <pc:cxnChg chg="mod">
          <ac:chgData name="Curtis P Martin" userId="3994e6cb-65c2-441d-a8fa-d6563ab65539" providerId="ADAL" clId="{1D51727C-3CBC-4473-A060-2E6C27C82ED2}" dt="2019-08-22T00:51:37.240" v="25834" actId="14100"/>
          <ac:cxnSpMkLst>
            <pc:docMk/>
            <pc:sldMk cId="1984150741" sldId="288"/>
            <ac:cxnSpMk id="22" creationId="{23BABAAD-7269-4138-AFAD-5FDD7A84DF65}"/>
          </ac:cxnSpMkLst>
        </pc:cxnChg>
      </pc:sldChg>
      <pc:sldChg chg="addSp delSp modSp add delAnim modNotesTx">
        <pc:chgData name="Curtis P Martin" userId="3994e6cb-65c2-441d-a8fa-d6563ab65539" providerId="ADAL" clId="{1D51727C-3CBC-4473-A060-2E6C27C82ED2}" dt="2019-08-22T02:01:58.631" v="26383" actId="171"/>
        <pc:sldMkLst>
          <pc:docMk/>
          <pc:sldMk cId="968977855" sldId="289"/>
        </pc:sldMkLst>
        <pc:spChg chg="mod">
          <ac:chgData name="Curtis P Martin" userId="3994e6cb-65c2-441d-a8fa-d6563ab65539" providerId="ADAL" clId="{1D51727C-3CBC-4473-A060-2E6C27C82ED2}" dt="2019-08-22T01:41:20.988" v="26112" actId="20577"/>
          <ac:spMkLst>
            <pc:docMk/>
            <pc:sldMk cId="968977855" sldId="289"/>
            <ac:spMk id="2" creationId="{B10B1E98-98F3-4D17-A0E1-60A5FDAAF1FA}"/>
          </ac:spMkLst>
        </pc:spChg>
        <pc:spChg chg="del mod">
          <ac:chgData name="Curtis P Martin" userId="3994e6cb-65c2-441d-a8fa-d6563ab65539" providerId="ADAL" clId="{1D51727C-3CBC-4473-A060-2E6C27C82ED2}" dt="2019-08-22T01:30:31.167" v="25880" actId="478"/>
          <ac:spMkLst>
            <pc:docMk/>
            <pc:sldMk cId="968977855" sldId="289"/>
            <ac:spMk id="3" creationId="{921CC762-76C7-4F96-AC0D-2F74EE52FD93}"/>
          </ac:spMkLst>
        </pc:spChg>
        <pc:spChg chg="add del mod">
          <ac:chgData name="Curtis P Martin" userId="3994e6cb-65c2-441d-a8fa-d6563ab65539" providerId="ADAL" clId="{1D51727C-3CBC-4473-A060-2E6C27C82ED2}" dt="2019-08-22T01:30:33.572" v="25881" actId="478"/>
          <ac:spMkLst>
            <pc:docMk/>
            <pc:sldMk cId="968977855" sldId="289"/>
            <ac:spMk id="5" creationId="{5D5BA3E8-6200-40E9-96EB-D259657A4ED4}"/>
          </ac:spMkLst>
        </pc:spChg>
        <pc:spChg chg="add del mod">
          <ac:chgData name="Curtis P Martin" userId="3994e6cb-65c2-441d-a8fa-d6563ab65539" providerId="ADAL" clId="{1D51727C-3CBC-4473-A060-2E6C27C82ED2}" dt="2019-08-22T01:55:42.137" v="26335" actId="478"/>
          <ac:spMkLst>
            <pc:docMk/>
            <pc:sldMk cId="968977855" sldId="289"/>
            <ac:spMk id="13" creationId="{9066734B-4A3C-4CE7-9E2A-8ADBE77A1C1B}"/>
          </ac:spMkLst>
        </pc:spChg>
        <pc:spChg chg="add mod">
          <ac:chgData name="Curtis P Martin" userId="3994e6cb-65c2-441d-a8fa-d6563ab65539" providerId="ADAL" clId="{1D51727C-3CBC-4473-A060-2E6C27C82ED2}" dt="2019-08-22T01:52:30.872" v="26309" actId="1076"/>
          <ac:spMkLst>
            <pc:docMk/>
            <pc:sldMk cId="968977855" sldId="289"/>
            <ac:spMk id="16" creationId="{6B828C09-3983-4013-BD5D-044BC15C6337}"/>
          </ac:spMkLst>
        </pc:spChg>
        <pc:spChg chg="add del">
          <ac:chgData name="Curtis P Martin" userId="3994e6cb-65c2-441d-a8fa-d6563ab65539" providerId="ADAL" clId="{1D51727C-3CBC-4473-A060-2E6C27C82ED2}" dt="2019-08-22T01:55:44.345" v="26336"/>
          <ac:spMkLst>
            <pc:docMk/>
            <pc:sldMk cId="968977855" sldId="289"/>
            <ac:spMk id="17" creationId="{648CE87A-FFD3-48AA-B2B0-4E994F95A574}"/>
          </ac:spMkLst>
        </pc:spChg>
        <pc:grpChg chg="del">
          <ac:chgData name="Curtis P Martin" userId="3994e6cb-65c2-441d-a8fa-d6563ab65539" providerId="ADAL" clId="{1D51727C-3CBC-4473-A060-2E6C27C82ED2}" dt="2019-08-22T01:30:10.819" v="25839" actId="478"/>
          <ac:grpSpMkLst>
            <pc:docMk/>
            <pc:sldMk cId="968977855" sldId="289"/>
            <ac:grpSpMk id="10" creationId="{800AD142-9EDE-4F7D-90F5-2573DE2CE851}"/>
          </ac:grpSpMkLst>
        </pc:grpChg>
        <pc:grpChg chg="del">
          <ac:chgData name="Curtis P Martin" userId="3994e6cb-65c2-441d-a8fa-d6563ab65539" providerId="ADAL" clId="{1D51727C-3CBC-4473-A060-2E6C27C82ED2}" dt="2019-08-22T01:30:10.034" v="25838" actId="478"/>
          <ac:grpSpMkLst>
            <pc:docMk/>
            <pc:sldMk cId="968977855" sldId="289"/>
            <ac:grpSpMk id="15" creationId="{C38C013E-95F7-4982-80C1-3CA732330BA4}"/>
          </ac:grpSpMkLst>
        </pc:grpChg>
        <pc:picChg chg="add del mod">
          <ac:chgData name="Curtis P Martin" userId="3994e6cb-65c2-441d-a8fa-d6563ab65539" providerId="ADAL" clId="{1D51727C-3CBC-4473-A060-2E6C27C82ED2}" dt="2019-08-22T02:01:48.573" v="26380" actId="478"/>
          <ac:picMkLst>
            <pc:docMk/>
            <pc:sldMk cId="968977855" sldId="289"/>
            <ac:picMk id="8" creationId="{04F06DB1-58A7-4742-8E80-F5B2BB52F66E}"/>
          </ac:picMkLst>
        </pc:picChg>
        <pc:picChg chg="add ord">
          <ac:chgData name="Curtis P Martin" userId="3994e6cb-65c2-441d-a8fa-d6563ab65539" providerId="ADAL" clId="{1D51727C-3CBC-4473-A060-2E6C27C82ED2}" dt="2019-08-22T02:01:58.631" v="26383" actId="171"/>
          <ac:picMkLst>
            <pc:docMk/>
            <pc:sldMk cId="968977855" sldId="289"/>
            <ac:picMk id="18" creationId="{8DB8196D-C0FE-4273-BBE7-AE31C8421AF8}"/>
          </ac:picMkLst>
        </pc:picChg>
      </pc:sldChg>
      <pc:sldChg chg="addSp delSp modSp add ord delAnim modAnim modNotesTx">
        <pc:chgData name="Curtis P Martin" userId="3994e6cb-65c2-441d-a8fa-d6563ab65539" providerId="ADAL" clId="{1D51727C-3CBC-4473-A060-2E6C27C82ED2}" dt="2019-08-22T03:08:08.776" v="30399"/>
        <pc:sldMkLst>
          <pc:docMk/>
          <pc:sldMk cId="1091552035" sldId="290"/>
        </pc:sldMkLst>
        <pc:spChg chg="mod">
          <ac:chgData name="Curtis P Martin" userId="3994e6cb-65c2-441d-a8fa-d6563ab65539" providerId="ADAL" clId="{1D51727C-3CBC-4473-A060-2E6C27C82ED2}" dt="2019-08-22T01:43:10.672" v="26175" actId="113"/>
          <ac:spMkLst>
            <pc:docMk/>
            <pc:sldMk cId="1091552035" sldId="290"/>
            <ac:spMk id="2" creationId="{B10B1E98-98F3-4D17-A0E1-60A5FDAAF1FA}"/>
          </ac:spMkLst>
        </pc:spChg>
        <pc:spChg chg="del mod">
          <ac:chgData name="Curtis P Martin" userId="3994e6cb-65c2-441d-a8fa-d6563ab65539" providerId="ADAL" clId="{1D51727C-3CBC-4473-A060-2E6C27C82ED2}" dt="2019-08-22T01:59:20.291" v="26366" actId="478"/>
          <ac:spMkLst>
            <pc:docMk/>
            <pc:sldMk cId="1091552035" sldId="290"/>
            <ac:spMk id="3" creationId="{921CC762-76C7-4F96-AC0D-2F74EE52FD93}"/>
          </ac:spMkLst>
        </pc:spChg>
        <pc:spChg chg="add del mod">
          <ac:chgData name="Curtis P Martin" userId="3994e6cb-65c2-441d-a8fa-d6563ab65539" providerId="ADAL" clId="{1D51727C-3CBC-4473-A060-2E6C27C82ED2}" dt="2019-08-22T01:59:27.342" v="26367" actId="478"/>
          <ac:spMkLst>
            <pc:docMk/>
            <pc:sldMk cId="1091552035" sldId="290"/>
            <ac:spMk id="8" creationId="{45DBB26F-E941-40B3-8805-D3D538F496F4}"/>
          </ac:spMkLst>
        </pc:spChg>
        <pc:spChg chg="add mod">
          <ac:chgData name="Curtis P Martin" userId="3994e6cb-65c2-441d-a8fa-d6563ab65539" providerId="ADAL" clId="{1D51727C-3CBC-4473-A060-2E6C27C82ED2}" dt="2019-08-22T02:00:28.537" v="26375" actId="1076"/>
          <ac:spMkLst>
            <pc:docMk/>
            <pc:sldMk cId="1091552035" sldId="290"/>
            <ac:spMk id="16" creationId="{28B78607-33EF-4A77-AAC9-1620452FB3D7}"/>
          </ac:spMkLst>
        </pc:spChg>
        <pc:spChg chg="add mod">
          <ac:chgData name="Curtis P Martin" userId="3994e6cb-65c2-441d-a8fa-d6563ab65539" providerId="ADAL" clId="{1D51727C-3CBC-4473-A060-2E6C27C82ED2}" dt="2019-08-22T02:35:57.550" v="28295" actId="20577"/>
          <ac:spMkLst>
            <pc:docMk/>
            <pc:sldMk cId="1091552035" sldId="290"/>
            <ac:spMk id="17" creationId="{9F58D285-2DB7-44FC-B867-3DA32787C33A}"/>
          </ac:spMkLst>
        </pc:spChg>
        <pc:grpChg chg="del">
          <ac:chgData name="Curtis P Martin" userId="3994e6cb-65c2-441d-a8fa-d6563ab65539" providerId="ADAL" clId="{1D51727C-3CBC-4473-A060-2E6C27C82ED2}" dt="2019-08-22T01:40:53.647" v="26045" actId="478"/>
          <ac:grpSpMkLst>
            <pc:docMk/>
            <pc:sldMk cId="1091552035" sldId="290"/>
            <ac:grpSpMk id="10" creationId="{800AD142-9EDE-4F7D-90F5-2573DE2CE851}"/>
          </ac:grpSpMkLst>
        </pc:grpChg>
        <pc:grpChg chg="del">
          <ac:chgData name="Curtis P Martin" userId="3994e6cb-65c2-441d-a8fa-d6563ab65539" providerId="ADAL" clId="{1D51727C-3CBC-4473-A060-2E6C27C82ED2}" dt="2019-08-22T01:40:52.812" v="26044" actId="478"/>
          <ac:grpSpMkLst>
            <pc:docMk/>
            <pc:sldMk cId="1091552035" sldId="290"/>
            <ac:grpSpMk id="15" creationId="{C38C013E-95F7-4982-80C1-3CA732330BA4}"/>
          </ac:grpSpMkLst>
        </pc:grpChg>
        <pc:picChg chg="add del mod">
          <ac:chgData name="Curtis P Martin" userId="3994e6cb-65c2-441d-a8fa-d6563ab65539" providerId="ADAL" clId="{1D51727C-3CBC-4473-A060-2E6C27C82ED2}" dt="2019-08-22T01:59:15.550" v="26365" actId="478"/>
          <ac:picMkLst>
            <pc:docMk/>
            <pc:sldMk cId="1091552035" sldId="290"/>
            <ac:picMk id="5" creationId="{AC0BEC35-C96E-4C97-B3DC-7029EB7607A7}"/>
          </ac:picMkLst>
        </pc:picChg>
        <pc:picChg chg="add mod ord">
          <ac:chgData name="Curtis P Martin" userId="3994e6cb-65c2-441d-a8fa-d6563ab65539" providerId="ADAL" clId="{1D51727C-3CBC-4473-A060-2E6C27C82ED2}" dt="2019-08-22T02:00:28.537" v="26375" actId="1076"/>
          <ac:picMkLst>
            <pc:docMk/>
            <pc:sldMk cId="1091552035" sldId="290"/>
            <ac:picMk id="13" creationId="{62F29671-31F2-44FC-BE4C-FB82552CB1BF}"/>
          </ac:picMkLst>
        </pc:picChg>
        <pc:picChg chg="add del mod modCrop">
          <ac:chgData name="Curtis P Martin" userId="3994e6cb-65c2-441d-a8fa-d6563ab65539" providerId="ADAL" clId="{1D51727C-3CBC-4473-A060-2E6C27C82ED2}" dt="2019-08-22T02:06:27.895" v="26403" actId="478"/>
          <ac:picMkLst>
            <pc:docMk/>
            <pc:sldMk cId="1091552035" sldId="290"/>
            <ac:picMk id="18" creationId="{0989D962-3AA9-40D7-B472-4944A15F7998}"/>
          </ac:picMkLst>
        </pc:picChg>
      </pc:sldChg>
      <pc:sldChg chg="addSp delSp modSp add del">
        <pc:chgData name="Curtis P Martin" userId="3994e6cb-65c2-441d-a8fa-d6563ab65539" providerId="ADAL" clId="{1D51727C-3CBC-4473-A060-2E6C27C82ED2}" dt="2019-08-22T02:08:10.090" v="26408" actId="2696"/>
        <pc:sldMkLst>
          <pc:docMk/>
          <pc:sldMk cId="537177163" sldId="291"/>
        </pc:sldMkLst>
        <pc:spChg chg="mod">
          <ac:chgData name="Curtis P Martin" userId="3994e6cb-65c2-441d-a8fa-d6563ab65539" providerId="ADAL" clId="{1D51727C-3CBC-4473-A060-2E6C27C82ED2}" dt="2019-08-22T01:43:15.984" v="26183" actId="20577"/>
          <ac:spMkLst>
            <pc:docMk/>
            <pc:sldMk cId="537177163" sldId="291"/>
            <ac:spMk id="2" creationId="{B10B1E98-98F3-4D17-A0E1-60A5FDAAF1FA}"/>
          </ac:spMkLst>
        </pc:spChg>
        <pc:picChg chg="add del">
          <ac:chgData name="Curtis P Martin" userId="3994e6cb-65c2-441d-a8fa-d6563ab65539" providerId="ADAL" clId="{1D51727C-3CBC-4473-A060-2E6C27C82ED2}" dt="2019-08-22T01:58:48.576" v="26357"/>
          <ac:picMkLst>
            <pc:docMk/>
            <pc:sldMk cId="537177163" sldId="291"/>
            <ac:picMk id="4" creationId="{BB532D59-6EC5-4917-AFF1-E6E6DBDD3473}"/>
          </ac:picMkLst>
        </pc:picChg>
      </pc:sldChg>
      <pc:sldChg chg="modSp add modAnim modNotesTx">
        <pc:chgData name="Curtis P Martin" userId="3994e6cb-65c2-441d-a8fa-d6563ab65539" providerId="ADAL" clId="{1D51727C-3CBC-4473-A060-2E6C27C82ED2}" dt="2019-08-22T03:08:02.202" v="30398"/>
        <pc:sldMkLst>
          <pc:docMk/>
          <pc:sldMk cId="3256172962" sldId="291"/>
        </pc:sldMkLst>
        <pc:spChg chg="mod">
          <ac:chgData name="Curtis P Martin" userId="3994e6cb-65c2-441d-a8fa-d6563ab65539" providerId="ADAL" clId="{1D51727C-3CBC-4473-A060-2E6C27C82ED2}" dt="2019-08-22T02:08:25.031" v="26417" actId="20577"/>
          <ac:spMkLst>
            <pc:docMk/>
            <pc:sldMk cId="3256172962" sldId="291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02:08:18.140" v="26410" actId="14100"/>
          <ac:spMkLst>
            <pc:docMk/>
            <pc:sldMk cId="3256172962" sldId="291"/>
            <ac:spMk id="16" creationId="{28B78607-33EF-4A77-AAC9-1620452FB3D7}"/>
          </ac:spMkLst>
        </pc:spChg>
        <pc:spChg chg="mod">
          <ac:chgData name="Curtis P Martin" userId="3994e6cb-65c2-441d-a8fa-d6563ab65539" providerId="ADAL" clId="{1D51727C-3CBC-4473-A060-2E6C27C82ED2}" dt="2019-08-22T02:25:41.340" v="27704" actId="207"/>
          <ac:spMkLst>
            <pc:docMk/>
            <pc:sldMk cId="3256172962" sldId="291"/>
            <ac:spMk id="17" creationId="{9F58D285-2DB7-44FC-B867-3DA32787C33A}"/>
          </ac:spMkLst>
        </pc:spChg>
      </pc:sldChg>
      <pc:sldChg chg="modSp add modAnim modNotesTx">
        <pc:chgData name="Curtis P Martin" userId="3994e6cb-65c2-441d-a8fa-d6563ab65539" providerId="ADAL" clId="{1D51727C-3CBC-4473-A060-2E6C27C82ED2}" dt="2019-08-22T02:36:22.320" v="28307" actId="20577"/>
        <pc:sldMkLst>
          <pc:docMk/>
          <pc:sldMk cId="1628146348" sldId="292"/>
        </pc:sldMkLst>
        <pc:spChg chg="mod">
          <ac:chgData name="Curtis P Martin" userId="3994e6cb-65c2-441d-a8fa-d6563ab65539" providerId="ADAL" clId="{1D51727C-3CBC-4473-A060-2E6C27C82ED2}" dt="2019-08-22T02:36:22.320" v="28307" actId="20577"/>
          <ac:spMkLst>
            <pc:docMk/>
            <pc:sldMk cId="1628146348" sldId="292"/>
            <ac:spMk id="2" creationId="{B10B1E98-98F3-4D17-A0E1-60A5FDAAF1FA}"/>
          </ac:spMkLst>
        </pc:spChg>
        <pc:spChg chg="mod">
          <ac:chgData name="Curtis P Martin" userId="3994e6cb-65c2-441d-a8fa-d6563ab65539" providerId="ADAL" clId="{1D51727C-3CBC-4473-A060-2E6C27C82ED2}" dt="2019-08-22T02:26:31.135" v="27722" actId="14100"/>
          <ac:spMkLst>
            <pc:docMk/>
            <pc:sldMk cId="1628146348" sldId="292"/>
            <ac:spMk id="16" creationId="{28B78607-33EF-4A77-AAC9-1620452FB3D7}"/>
          </ac:spMkLst>
        </pc:spChg>
        <pc:spChg chg="mod">
          <ac:chgData name="Curtis P Martin" userId="3994e6cb-65c2-441d-a8fa-d6563ab65539" providerId="ADAL" clId="{1D51727C-3CBC-4473-A060-2E6C27C82ED2}" dt="2019-08-22T02:32:50.718" v="28248" actId="20577"/>
          <ac:spMkLst>
            <pc:docMk/>
            <pc:sldMk cId="1628146348" sldId="292"/>
            <ac:spMk id="17" creationId="{9F58D285-2DB7-44FC-B867-3DA32787C33A}"/>
          </ac:spMkLst>
        </pc:spChg>
      </pc:sldChg>
      <pc:sldChg chg="addSp delSp modSp add del ord">
        <pc:chgData name="Curtis P Martin" userId="3994e6cb-65c2-441d-a8fa-d6563ab65539" providerId="ADAL" clId="{1D51727C-3CBC-4473-A060-2E6C27C82ED2}" dt="2019-08-22T02:01:37.809" v="26378" actId="2696"/>
        <pc:sldMkLst>
          <pc:docMk/>
          <pc:sldMk cId="3796678072" sldId="292"/>
        </pc:sldMkLst>
        <pc:spChg chg="del">
          <ac:chgData name="Curtis P Martin" userId="3994e6cb-65c2-441d-a8fa-d6563ab65539" providerId="ADAL" clId="{1D51727C-3CBC-4473-A060-2E6C27C82ED2}" dt="2019-08-22T01:55:58.950" v="26337" actId="478"/>
          <ac:spMkLst>
            <pc:docMk/>
            <pc:sldMk cId="3796678072" sldId="292"/>
            <ac:spMk id="2" creationId="{B10B1E98-98F3-4D17-A0E1-60A5FDAAF1FA}"/>
          </ac:spMkLst>
        </pc:spChg>
        <pc:spChg chg="add mod">
          <ac:chgData name="Curtis P Martin" userId="3994e6cb-65c2-441d-a8fa-d6563ab65539" providerId="ADAL" clId="{1D51727C-3CBC-4473-A060-2E6C27C82ED2}" dt="2019-08-22T01:57:59.862" v="26352" actId="14100"/>
          <ac:spMkLst>
            <pc:docMk/>
            <pc:sldMk cId="3796678072" sldId="292"/>
            <ac:spMk id="3" creationId="{3DD0BA1B-F82E-4A14-A216-ED5EC07C431B}"/>
          </ac:spMkLst>
        </pc:spChg>
        <pc:spChg chg="add del mod">
          <ac:chgData name="Curtis P Martin" userId="3994e6cb-65c2-441d-a8fa-d6563ab65539" providerId="ADAL" clId="{1D51727C-3CBC-4473-A060-2E6C27C82ED2}" dt="2019-08-22T01:56:00.662" v="26338" actId="478"/>
          <ac:spMkLst>
            <pc:docMk/>
            <pc:sldMk cId="3796678072" sldId="292"/>
            <ac:spMk id="5" creationId="{2628FB19-8769-4C85-B349-88045D80A439}"/>
          </ac:spMkLst>
        </pc:spChg>
        <pc:spChg chg="add del mod">
          <ac:chgData name="Curtis P Martin" userId="3994e6cb-65c2-441d-a8fa-d6563ab65539" providerId="ADAL" clId="{1D51727C-3CBC-4473-A060-2E6C27C82ED2}" dt="2019-08-22T01:56:16.573" v="26342" actId="478"/>
          <ac:spMkLst>
            <pc:docMk/>
            <pc:sldMk cId="3796678072" sldId="292"/>
            <ac:spMk id="6" creationId="{81A0ED9C-BAD3-4CFF-9728-230860346DB0}"/>
          </ac:spMkLst>
        </pc:spChg>
        <pc:spChg chg="add del mod">
          <ac:chgData name="Curtis P Martin" userId="3994e6cb-65c2-441d-a8fa-d6563ab65539" providerId="ADAL" clId="{1D51727C-3CBC-4473-A060-2E6C27C82ED2}" dt="2019-08-22T01:56:22.760" v="26343" actId="478"/>
          <ac:spMkLst>
            <pc:docMk/>
            <pc:sldMk cId="3796678072" sldId="292"/>
            <ac:spMk id="9" creationId="{D40DF685-79BA-4F7A-AFEC-CB47C43262C7}"/>
          </ac:spMkLst>
        </pc:spChg>
        <pc:spChg chg="add">
          <ac:chgData name="Curtis P Martin" userId="3994e6cb-65c2-441d-a8fa-d6563ab65539" providerId="ADAL" clId="{1D51727C-3CBC-4473-A060-2E6C27C82ED2}" dt="2019-08-22T01:57:22.114" v="26350"/>
          <ac:spMkLst>
            <pc:docMk/>
            <pc:sldMk cId="3796678072" sldId="292"/>
            <ac:spMk id="11" creationId="{8470F72B-ADB5-4261-9A07-DFB792643E2C}"/>
          </ac:spMkLst>
        </pc:spChg>
        <pc:spChg chg="del mod ord">
          <ac:chgData name="Curtis P Martin" userId="3994e6cb-65c2-441d-a8fa-d6563ab65539" providerId="ADAL" clId="{1D51727C-3CBC-4473-A060-2E6C27C82ED2}" dt="2019-08-22T01:57:26.591" v="26351" actId="478"/>
          <ac:spMkLst>
            <pc:docMk/>
            <pc:sldMk cId="3796678072" sldId="292"/>
            <ac:spMk id="16" creationId="{6B828C09-3983-4013-BD5D-044BC15C6337}"/>
          </ac:spMkLst>
        </pc:spChg>
        <pc:picChg chg="mod">
          <ac:chgData name="Curtis P Martin" userId="3994e6cb-65c2-441d-a8fa-d6563ab65539" providerId="ADAL" clId="{1D51727C-3CBC-4473-A060-2E6C27C82ED2}" dt="2019-08-22T01:56:11.913" v="26340" actId="14100"/>
          <ac:picMkLst>
            <pc:docMk/>
            <pc:sldMk cId="3796678072" sldId="292"/>
            <ac:picMk id="8" creationId="{04F06DB1-58A7-4742-8E80-F5B2BB52F66E}"/>
          </ac:picMkLst>
        </pc:picChg>
      </pc:sldChg>
      <pc:sldChg chg="addSp delSp modSp add modAnim modNotesTx">
        <pc:chgData name="Curtis P Martin" userId="3994e6cb-65c2-441d-a8fa-d6563ab65539" providerId="ADAL" clId="{1D51727C-3CBC-4473-A060-2E6C27C82ED2}" dt="2019-08-22T03:08:32.548" v="30405"/>
        <pc:sldMkLst>
          <pc:docMk/>
          <pc:sldMk cId="3832415241" sldId="293"/>
        </pc:sldMkLst>
        <pc:spChg chg="mod">
          <ac:chgData name="Curtis P Martin" userId="3994e6cb-65c2-441d-a8fa-d6563ab65539" providerId="ADAL" clId="{1D51727C-3CBC-4473-A060-2E6C27C82ED2}" dt="2019-08-22T02:36:28.832" v="28321" actId="20577"/>
          <ac:spMkLst>
            <pc:docMk/>
            <pc:sldMk cId="3832415241" sldId="293"/>
            <ac:spMk id="2" creationId="{B10B1E98-98F3-4D17-A0E1-60A5FDAAF1FA}"/>
          </ac:spMkLst>
        </pc:spChg>
        <pc:spChg chg="add mod topLvl">
          <ac:chgData name="Curtis P Martin" userId="3994e6cb-65c2-441d-a8fa-d6563ab65539" providerId="ADAL" clId="{1D51727C-3CBC-4473-A060-2E6C27C82ED2}" dt="2019-08-22T02:49:59.107" v="29242" actId="165"/>
          <ac:spMkLst>
            <pc:docMk/>
            <pc:sldMk cId="3832415241" sldId="293"/>
            <ac:spMk id="3" creationId="{1FDCE397-B11D-4EF2-B918-58296344343D}"/>
          </ac:spMkLst>
        </pc:spChg>
        <pc:spChg chg="add mod">
          <ac:chgData name="Curtis P Martin" userId="3994e6cb-65c2-441d-a8fa-d6563ab65539" providerId="ADAL" clId="{1D51727C-3CBC-4473-A060-2E6C27C82ED2}" dt="2019-08-22T02:35:15.638" v="28274" actId="1076"/>
          <ac:spMkLst>
            <pc:docMk/>
            <pc:sldMk cId="3832415241" sldId="293"/>
            <ac:spMk id="6" creationId="{E3B5815E-BCFD-4ED7-83F5-E984C5CBF69F}"/>
          </ac:spMkLst>
        </pc:spChg>
        <pc:spChg chg="add mod topLvl">
          <ac:chgData name="Curtis P Martin" userId="3994e6cb-65c2-441d-a8fa-d6563ab65539" providerId="ADAL" clId="{1D51727C-3CBC-4473-A060-2E6C27C82ED2}" dt="2019-08-22T02:53:02.256" v="29298" actId="20577"/>
          <ac:spMkLst>
            <pc:docMk/>
            <pc:sldMk cId="3832415241" sldId="293"/>
            <ac:spMk id="7" creationId="{CA39F097-7B43-4208-9507-B773D534BF88}"/>
          </ac:spMkLst>
        </pc:spChg>
        <pc:spChg chg="mod">
          <ac:chgData name="Curtis P Martin" userId="3994e6cb-65c2-441d-a8fa-d6563ab65539" providerId="ADAL" clId="{1D51727C-3CBC-4473-A060-2E6C27C82ED2}" dt="2019-08-22T02:34:29.756" v="28263" actId="14100"/>
          <ac:spMkLst>
            <pc:docMk/>
            <pc:sldMk cId="3832415241" sldId="293"/>
            <ac:spMk id="16" creationId="{28B78607-33EF-4A77-AAC9-1620452FB3D7}"/>
          </ac:spMkLst>
        </pc:spChg>
        <pc:spChg chg="mod">
          <ac:chgData name="Curtis P Martin" userId="3994e6cb-65c2-441d-a8fa-d6563ab65539" providerId="ADAL" clId="{1D51727C-3CBC-4473-A060-2E6C27C82ED2}" dt="2019-08-22T02:40:14.714" v="28560" actId="113"/>
          <ac:spMkLst>
            <pc:docMk/>
            <pc:sldMk cId="3832415241" sldId="293"/>
            <ac:spMk id="17" creationId="{9F58D285-2DB7-44FC-B867-3DA32787C33A}"/>
          </ac:spMkLst>
        </pc:spChg>
        <pc:grpChg chg="add del mod">
          <ac:chgData name="Curtis P Martin" userId="3994e6cb-65c2-441d-a8fa-d6563ab65539" providerId="ADAL" clId="{1D51727C-3CBC-4473-A060-2E6C27C82ED2}" dt="2019-08-22T02:49:59.107" v="29242" actId="165"/>
          <ac:grpSpMkLst>
            <pc:docMk/>
            <pc:sldMk cId="3832415241" sldId="293"/>
            <ac:grpSpMk id="4" creationId="{902BEF8A-347A-4D60-A9BD-1962892FE8B0}"/>
          </ac:grpSpMkLst>
        </pc:grpChg>
        <pc:picChg chg="mod">
          <ac:chgData name="Curtis P Martin" userId="3994e6cb-65c2-441d-a8fa-d6563ab65539" providerId="ADAL" clId="{1D51727C-3CBC-4473-A060-2E6C27C82ED2}" dt="2019-08-22T02:34:19.558" v="28259" actId="1076"/>
          <ac:picMkLst>
            <pc:docMk/>
            <pc:sldMk cId="3832415241" sldId="293"/>
            <ac:picMk id="13" creationId="{62F29671-31F2-44FC-BE4C-FB82552CB1BF}"/>
          </ac:picMkLst>
        </pc:picChg>
      </pc:sldChg>
      <pc:sldChg chg="addSp modSp add del">
        <pc:chgData name="Curtis P Martin" userId="3994e6cb-65c2-441d-a8fa-d6563ab65539" providerId="ADAL" clId="{1D51727C-3CBC-4473-A060-2E6C27C82ED2}" dt="2019-08-22T02:01:36.565" v="26377" actId="2696"/>
        <pc:sldMkLst>
          <pc:docMk/>
          <pc:sldMk cId="4011840118" sldId="293"/>
        </pc:sldMkLst>
        <pc:spChg chg="mod">
          <ac:chgData name="Curtis P Martin" userId="3994e6cb-65c2-441d-a8fa-d6563ab65539" providerId="ADAL" clId="{1D51727C-3CBC-4473-A060-2E6C27C82ED2}" dt="2019-08-22T01:58:12.825" v="26354" actId="14100"/>
          <ac:spMkLst>
            <pc:docMk/>
            <pc:sldMk cId="4011840118" sldId="293"/>
            <ac:spMk id="3" creationId="{3DD0BA1B-F82E-4A14-A216-ED5EC07C431B}"/>
          </ac:spMkLst>
        </pc:spChg>
        <pc:spChg chg="add">
          <ac:chgData name="Curtis P Martin" userId="3994e6cb-65c2-441d-a8fa-d6563ab65539" providerId="ADAL" clId="{1D51727C-3CBC-4473-A060-2E6C27C82ED2}" dt="2019-08-22T01:58:29.296" v="26355"/>
          <ac:spMkLst>
            <pc:docMk/>
            <pc:sldMk cId="4011840118" sldId="293"/>
            <ac:spMk id="5" creationId="{7D764E4A-4BF0-4156-8839-5253532EBB28}"/>
          </ac:spMkLst>
        </pc:spChg>
      </pc:sldChg>
      <pc:sldChg chg="delSp modSp add delAnim modAnim modNotesTx">
        <pc:chgData name="Curtis P Martin" userId="3994e6cb-65c2-441d-a8fa-d6563ab65539" providerId="ADAL" clId="{1D51727C-3CBC-4473-A060-2E6C27C82ED2}" dt="2019-08-22T03:08:49.646" v="30408"/>
        <pc:sldMkLst>
          <pc:docMk/>
          <pc:sldMk cId="4226879266" sldId="294"/>
        </pc:sldMkLst>
        <pc:spChg chg="mod">
          <ac:chgData name="Curtis P Martin" userId="3994e6cb-65c2-441d-a8fa-d6563ab65539" providerId="ADAL" clId="{1D51727C-3CBC-4473-A060-2E6C27C82ED2}" dt="2019-08-22T02:54:37.652" v="29327" actId="20577"/>
          <ac:spMkLst>
            <pc:docMk/>
            <pc:sldMk cId="4226879266" sldId="294"/>
            <ac:spMk id="2" creationId="{B10B1E98-98F3-4D17-A0E1-60A5FDAAF1FA}"/>
          </ac:spMkLst>
        </pc:spChg>
        <pc:spChg chg="del">
          <ac:chgData name="Curtis P Martin" userId="3994e6cb-65c2-441d-a8fa-d6563ab65539" providerId="ADAL" clId="{1D51727C-3CBC-4473-A060-2E6C27C82ED2}" dt="2019-08-22T02:53:52.711" v="29305" actId="478"/>
          <ac:spMkLst>
            <pc:docMk/>
            <pc:sldMk cId="4226879266" sldId="294"/>
            <ac:spMk id="3" creationId="{1FDCE397-B11D-4EF2-B918-58296344343D}"/>
          </ac:spMkLst>
        </pc:spChg>
        <pc:spChg chg="mod">
          <ac:chgData name="Curtis P Martin" userId="3994e6cb-65c2-441d-a8fa-d6563ab65539" providerId="ADAL" clId="{1D51727C-3CBC-4473-A060-2E6C27C82ED2}" dt="2019-08-22T02:54:09.317" v="29307" actId="14100"/>
          <ac:spMkLst>
            <pc:docMk/>
            <pc:sldMk cId="4226879266" sldId="294"/>
            <ac:spMk id="6" creationId="{E3B5815E-BCFD-4ED7-83F5-E984C5CBF69F}"/>
          </ac:spMkLst>
        </pc:spChg>
        <pc:spChg chg="mod">
          <ac:chgData name="Curtis P Martin" userId="3994e6cb-65c2-441d-a8fa-d6563ab65539" providerId="ADAL" clId="{1D51727C-3CBC-4473-A060-2E6C27C82ED2}" dt="2019-08-22T03:06:47.888" v="30339" actId="20577"/>
          <ac:spMkLst>
            <pc:docMk/>
            <pc:sldMk cId="4226879266" sldId="294"/>
            <ac:spMk id="7" creationId="{CA39F097-7B43-4208-9507-B773D534BF88}"/>
          </ac:spMkLst>
        </pc:spChg>
        <pc:spChg chg="mod">
          <ac:chgData name="Curtis P Martin" userId="3994e6cb-65c2-441d-a8fa-d6563ab65539" providerId="ADAL" clId="{1D51727C-3CBC-4473-A060-2E6C27C82ED2}" dt="2019-08-22T02:54:15.276" v="29308" actId="14100"/>
          <ac:spMkLst>
            <pc:docMk/>
            <pc:sldMk cId="4226879266" sldId="294"/>
            <ac:spMk id="16" creationId="{28B78607-33EF-4A77-AAC9-1620452FB3D7}"/>
          </ac:spMkLst>
        </pc:spChg>
        <pc:spChg chg="mod">
          <ac:chgData name="Curtis P Martin" userId="3994e6cb-65c2-441d-a8fa-d6563ab65539" providerId="ADAL" clId="{1D51727C-3CBC-4473-A060-2E6C27C82ED2}" dt="2019-08-22T03:07:21.350" v="30395" actId="20577"/>
          <ac:spMkLst>
            <pc:docMk/>
            <pc:sldMk cId="4226879266" sldId="294"/>
            <ac:spMk id="17" creationId="{9F58D285-2DB7-44FC-B867-3DA32787C33A}"/>
          </ac:spMkLst>
        </pc:spChg>
      </pc:sldChg>
      <pc:sldChg chg="delSp modSp add modAnim">
        <pc:chgData name="Curtis P Martin" userId="3994e6cb-65c2-441d-a8fa-d6563ab65539" providerId="ADAL" clId="{1D51727C-3CBC-4473-A060-2E6C27C82ED2}" dt="2019-08-22T03:23:59.126" v="31491"/>
        <pc:sldMkLst>
          <pc:docMk/>
          <pc:sldMk cId="1535089349" sldId="295"/>
        </pc:sldMkLst>
        <pc:spChg chg="mod">
          <ac:chgData name="Curtis P Martin" userId="3994e6cb-65c2-441d-a8fa-d6563ab65539" providerId="ADAL" clId="{1D51727C-3CBC-4473-A060-2E6C27C82ED2}" dt="2019-08-22T03:11:49.717" v="30433" actId="20577"/>
          <ac:spMkLst>
            <pc:docMk/>
            <pc:sldMk cId="1535089349" sldId="295"/>
            <ac:spMk id="2" creationId="{B10B1E98-98F3-4D17-A0E1-60A5FDAAF1FA}"/>
          </ac:spMkLst>
        </pc:spChg>
        <pc:spChg chg="del mod">
          <ac:chgData name="Curtis P Martin" userId="3994e6cb-65c2-441d-a8fa-d6563ab65539" providerId="ADAL" clId="{1D51727C-3CBC-4473-A060-2E6C27C82ED2}" dt="2019-08-22T03:11:01.284" v="30419" actId="478"/>
          <ac:spMkLst>
            <pc:docMk/>
            <pc:sldMk cId="1535089349" sldId="295"/>
            <ac:spMk id="6" creationId="{E3B5815E-BCFD-4ED7-83F5-E984C5CBF69F}"/>
          </ac:spMkLst>
        </pc:spChg>
        <pc:spChg chg="del mod">
          <ac:chgData name="Curtis P Martin" userId="3994e6cb-65c2-441d-a8fa-d6563ab65539" providerId="ADAL" clId="{1D51727C-3CBC-4473-A060-2E6C27C82ED2}" dt="2019-08-22T03:11:05.129" v="30420" actId="478"/>
          <ac:spMkLst>
            <pc:docMk/>
            <pc:sldMk cId="1535089349" sldId="295"/>
            <ac:spMk id="7" creationId="{CA39F097-7B43-4208-9507-B773D534BF88}"/>
          </ac:spMkLst>
        </pc:spChg>
        <pc:spChg chg="mod">
          <ac:chgData name="Curtis P Martin" userId="3994e6cb-65c2-441d-a8fa-d6563ab65539" providerId="ADAL" clId="{1D51727C-3CBC-4473-A060-2E6C27C82ED2}" dt="2019-08-22T03:11:09.859" v="30421" actId="14100"/>
          <ac:spMkLst>
            <pc:docMk/>
            <pc:sldMk cId="1535089349" sldId="295"/>
            <ac:spMk id="16" creationId="{28B78607-33EF-4A77-AAC9-1620452FB3D7}"/>
          </ac:spMkLst>
        </pc:spChg>
        <pc:spChg chg="mod">
          <ac:chgData name="Curtis P Martin" userId="3994e6cb-65c2-441d-a8fa-d6563ab65539" providerId="ADAL" clId="{1D51727C-3CBC-4473-A060-2E6C27C82ED2}" dt="2019-08-22T03:23:02.324" v="31489" actId="20577"/>
          <ac:spMkLst>
            <pc:docMk/>
            <pc:sldMk cId="1535089349" sldId="295"/>
            <ac:spMk id="17" creationId="{9F58D285-2DB7-44FC-B867-3DA32787C33A}"/>
          </ac:spMkLst>
        </pc:spChg>
      </pc:sldChg>
      <pc:sldChg chg="modSp add">
        <pc:chgData name="Curtis P Martin" userId="3994e6cb-65c2-441d-a8fa-d6563ab65539" providerId="ADAL" clId="{1D51727C-3CBC-4473-A060-2E6C27C82ED2}" dt="2019-08-22T03:24:18.933" v="31514" actId="20577"/>
        <pc:sldMkLst>
          <pc:docMk/>
          <pc:sldMk cId="2808070034" sldId="296"/>
        </pc:sldMkLst>
        <pc:spChg chg="mod">
          <ac:chgData name="Curtis P Martin" userId="3994e6cb-65c2-441d-a8fa-d6563ab65539" providerId="ADAL" clId="{1D51727C-3CBC-4473-A060-2E6C27C82ED2}" dt="2019-08-22T03:24:18.933" v="31514" actId="20577"/>
          <ac:spMkLst>
            <pc:docMk/>
            <pc:sldMk cId="2808070034" sldId="296"/>
            <ac:spMk id="2" creationId="{7D09105D-78B4-4604-A252-17CB21C238B6}"/>
          </ac:spMkLst>
        </pc:spChg>
      </pc:sldChg>
      <pc:sldChg chg="modSp add del">
        <pc:chgData name="Curtis P Martin" userId="3994e6cb-65c2-441d-a8fa-d6563ab65539" providerId="ADAL" clId="{1D51727C-3CBC-4473-A060-2E6C27C82ED2}" dt="2019-08-22T03:25:28.318" v="31554" actId="2696"/>
        <pc:sldMkLst>
          <pc:docMk/>
          <pc:sldMk cId="1762671422" sldId="297"/>
        </pc:sldMkLst>
        <pc:spChg chg="mod">
          <ac:chgData name="Curtis P Martin" userId="3994e6cb-65c2-441d-a8fa-d6563ab65539" providerId="ADAL" clId="{1D51727C-3CBC-4473-A060-2E6C27C82ED2}" dt="2019-08-22T03:25:25.170" v="31553" actId="14100"/>
          <ac:spMkLst>
            <pc:docMk/>
            <pc:sldMk cId="1762671422" sldId="297"/>
            <ac:spMk id="2" creationId="{59DCE234-8B92-455E-A49F-D4E48CDFED59}"/>
          </ac:spMkLst>
        </pc:spChg>
      </pc:sldChg>
      <pc:sldChg chg="delSp modSp add ord">
        <pc:chgData name="Curtis P Martin" userId="3994e6cb-65c2-441d-a8fa-d6563ab65539" providerId="ADAL" clId="{1D51727C-3CBC-4473-A060-2E6C27C82ED2}" dt="2019-08-22T03:25:49.162" v="31605" actId="478"/>
        <pc:sldMkLst>
          <pc:docMk/>
          <pc:sldMk cId="4279259542" sldId="297"/>
        </pc:sldMkLst>
        <pc:spChg chg="mod">
          <ac:chgData name="Curtis P Martin" userId="3994e6cb-65c2-441d-a8fa-d6563ab65539" providerId="ADAL" clId="{1D51727C-3CBC-4473-A060-2E6C27C82ED2}" dt="2019-08-22T03:25:46.647" v="31604" actId="20577"/>
          <ac:spMkLst>
            <pc:docMk/>
            <pc:sldMk cId="4279259542" sldId="297"/>
            <ac:spMk id="2" creationId="{B10B1E98-98F3-4D17-A0E1-60A5FDAAF1FA}"/>
          </ac:spMkLst>
        </pc:spChg>
        <pc:spChg chg="del">
          <ac:chgData name="Curtis P Martin" userId="3994e6cb-65c2-441d-a8fa-d6563ab65539" providerId="ADAL" clId="{1D51727C-3CBC-4473-A060-2E6C27C82ED2}" dt="2019-08-22T03:25:49.162" v="31605" actId="478"/>
          <ac:spMkLst>
            <pc:docMk/>
            <pc:sldMk cId="4279259542" sldId="297"/>
            <ac:spMk id="16" creationId="{6B828C09-3983-4013-BD5D-044BC15C6337}"/>
          </ac:spMkLst>
        </pc:spChg>
      </pc:sldChg>
    </pc:docChg>
  </pc:docChgLst>
  <pc:docChgLst>
    <pc:chgData name="Curtis P Martin" userId="3994e6cb-65c2-441d-a8fa-d6563ab65539" providerId="ADAL" clId="{9913D74C-6682-4969-876E-E480759FC5AE}"/>
    <pc:docChg chg="delSld">
      <pc:chgData name="Curtis P Martin" userId="3994e6cb-65c2-441d-a8fa-d6563ab65539" providerId="ADAL" clId="{9913D74C-6682-4969-876E-E480759FC5AE}" dt="2019-08-22T17:30:36.750" v="13" actId="2696"/>
      <pc:docMkLst>
        <pc:docMk/>
      </pc:docMkLst>
      <pc:sldChg chg="del">
        <pc:chgData name="Curtis P Martin" userId="3994e6cb-65c2-441d-a8fa-d6563ab65539" providerId="ADAL" clId="{9913D74C-6682-4969-876E-E480759FC5AE}" dt="2019-08-22T17:30:30.990" v="0" actId="2696"/>
        <pc:sldMkLst>
          <pc:docMk/>
          <pc:sldMk cId="881041110" sldId="282"/>
        </pc:sldMkLst>
      </pc:sldChg>
      <pc:sldChg chg="del">
        <pc:chgData name="Curtis P Martin" userId="3994e6cb-65c2-441d-a8fa-d6563ab65539" providerId="ADAL" clId="{9913D74C-6682-4969-876E-E480759FC5AE}" dt="2019-08-22T17:30:31.856" v="1" actId="2696"/>
        <pc:sldMkLst>
          <pc:docMk/>
          <pc:sldMk cId="3221620416" sldId="284"/>
        </pc:sldMkLst>
      </pc:sldChg>
      <pc:sldChg chg="del">
        <pc:chgData name="Curtis P Martin" userId="3994e6cb-65c2-441d-a8fa-d6563ab65539" providerId="ADAL" clId="{9913D74C-6682-4969-876E-E480759FC5AE}" dt="2019-08-22T17:30:32.356" v="2" actId="2696"/>
        <pc:sldMkLst>
          <pc:docMk/>
          <pc:sldMk cId="3435341991" sldId="285"/>
        </pc:sldMkLst>
      </pc:sldChg>
      <pc:sldChg chg="del">
        <pc:chgData name="Curtis P Martin" userId="3994e6cb-65c2-441d-a8fa-d6563ab65539" providerId="ADAL" clId="{9913D74C-6682-4969-876E-E480759FC5AE}" dt="2019-08-22T17:30:32.762" v="3" actId="2696"/>
        <pc:sldMkLst>
          <pc:docMk/>
          <pc:sldMk cId="2334596474" sldId="286"/>
        </pc:sldMkLst>
      </pc:sldChg>
      <pc:sldChg chg="del">
        <pc:chgData name="Curtis P Martin" userId="3994e6cb-65c2-441d-a8fa-d6563ab65539" providerId="ADAL" clId="{9913D74C-6682-4969-876E-E480759FC5AE}" dt="2019-08-22T17:30:33.129" v="4" actId="2696"/>
        <pc:sldMkLst>
          <pc:docMk/>
          <pc:sldMk cId="779625313" sldId="287"/>
        </pc:sldMkLst>
      </pc:sldChg>
      <pc:sldChg chg="del">
        <pc:chgData name="Curtis P Martin" userId="3994e6cb-65c2-441d-a8fa-d6563ab65539" providerId="ADAL" clId="{9913D74C-6682-4969-876E-E480759FC5AE}" dt="2019-08-22T17:30:33.422" v="5" actId="2696"/>
        <pc:sldMkLst>
          <pc:docMk/>
          <pc:sldMk cId="1984150741" sldId="288"/>
        </pc:sldMkLst>
      </pc:sldChg>
      <pc:sldChg chg="del">
        <pc:chgData name="Curtis P Martin" userId="3994e6cb-65c2-441d-a8fa-d6563ab65539" providerId="ADAL" clId="{9913D74C-6682-4969-876E-E480759FC5AE}" dt="2019-08-22T17:30:33.823" v="6" actId="2696"/>
        <pc:sldMkLst>
          <pc:docMk/>
          <pc:sldMk cId="968977855" sldId="289"/>
        </pc:sldMkLst>
      </pc:sldChg>
      <pc:sldChg chg="del">
        <pc:chgData name="Curtis P Martin" userId="3994e6cb-65c2-441d-a8fa-d6563ab65539" providerId="ADAL" clId="{9913D74C-6682-4969-876E-E480759FC5AE}" dt="2019-08-22T17:30:34.287" v="7" actId="2696"/>
        <pc:sldMkLst>
          <pc:docMk/>
          <pc:sldMk cId="1091552035" sldId="290"/>
        </pc:sldMkLst>
      </pc:sldChg>
      <pc:sldChg chg="del">
        <pc:chgData name="Curtis P Martin" userId="3994e6cb-65c2-441d-a8fa-d6563ab65539" providerId="ADAL" clId="{9913D74C-6682-4969-876E-E480759FC5AE}" dt="2019-08-22T17:30:34.622" v="8" actId="2696"/>
        <pc:sldMkLst>
          <pc:docMk/>
          <pc:sldMk cId="3256172962" sldId="291"/>
        </pc:sldMkLst>
      </pc:sldChg>
      <pc:sldChg chg="del">
        <pc:chgData name="Curtis P Martin" userId="3994e6cb-65c2-441d-a8fa-d6563ab65539" providerId="ADAL" clId="{9913D74C-6682-4969-876E-E480759FC5AE}" dt="2019-08-22T17:30:34.970" v="9" actId="2696"/>
        <pc:sldMkLst>
          <pc:docMk/>
          <pc:sldMk cId="1628146348" sldId="292"/>
        </pc:sldMkLst>
      </pc:sldChg>
      <pc:sldChg chg="del">
        <pc:chgData name="Curtis P Martin" userId="3994e6cb-65c2-441d-a8fa-d6563ab65539" providerId="ADAL" clId="{9913D74C-6682-4969-876E-E480759FC5AE}" dt="2019-08-22T17:30:35.304" v="10" actId="2696"/>
        <pc:sldMkLst>
          <pc:docMk/>
          <pc:sldMk cId="3832415241" sldId="293"/>
        </pc:sldMkLst>
      </pc:sldChg>
      <pc:sldChg chg="del">
        <pc:chgData name="Curtis P Martin" userId="3994e6cb-65c2-441d-a8fa-d6563ab65539" providerId="ADAL" clId="{9913D74C-6682-4969-876E-E480759FC5AE}" dt="2019-08-22T17:30:35.672" v="11" actId="2696"/>
        <pc:sldMkLst>
          <pc:docMk/>
          <pc:sldMk cId="4226879266" sldId="294"/>
        </pc:sldMkLst>
      </pc:sldChg>
      <pc:sldChg chg="del">
        <pc:chgData name="Curtis P Martin" userId="3994e6cb-65c2-441d-a8fa-d6563ab65539" providerId="ADAL" clId="{9913D74C-6682-4969-876E-E480759FC5AE}" dt="2019-08-22T17:30:35.983" v="12" actId="2696"/>
        <pc:sldMkLst>
          <pc:docMk/>
          <pc:sldMk cId="1535089349" sldId="295"/>
        </pc:sldMkLst>
      </pc:sldChg>
      <pc:sldChg chg="del">
        <pc:chgData name="Curtis P Martin" userId="3994e6cb-65c2-441d-a8fa-d6563ab65539" providerId="ADAL" clId="{9913D74C-6682-4969-876E-E480759FC5AE}" dt="2019-08-22T17:30:36.750" v="13" actId="2696"/>
        <pc:sldMkLst>
          <pc:docMk/>
          <pc:sldMk cId="427925954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208F1-F78D-453B-B619-8DA7013A63C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3DF5-0141-48C5-8834-D2AF7994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 note: Going to try to label Python functions in bold purple.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2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 actually a pretty important concept. . . Programmers use it often. It is a term we use for extracting objects from a list (w/ replacement).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types of outputs are these?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TOL = “thinking out 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Definitely encourage you to check out the myriad different built-in functions and explore creating your own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subroutine is code w/</a:t>
            </a:r>
            <a:r>
              <a:rPr lang="en-US" dirty="0" err="1"/>
              <a:t>i</a:t>
            </a:r>
            <a:r>
              <a:rPr lang="en-US" dirty="0"/>
              <a:t> a program which performs a particular task.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F3DF5-0141-48C5-8834-D2AF799411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0251-3BED-4C95-905A-C4CE2247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0C39-6E9E-4DD8-A01C-FEBBC752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70FA-66DB-4DFA-9022-92DEB344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28CA-AB5A-4806-A1B2-7AE38CF4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73C3-28BD-4E29-B125-FF257B3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312-CE20-40BD-993E-536CF31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5B725-8758-4331-AF9C-5816EF1B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9C63-0149-4B11-B79F-712E24D3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E3B9-254A-435C-9CDC-DBC8224F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D55B-3A75-4E0F-A5AD-F5E43DB0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C96DB-8003-4A3E-9CC4-4D76C4D4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52F9F-B46F-4AAC-903A-FBDA306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8509-E6F1-4F48-8B5A-704EB7F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FF1F-3F6A-4189-9E74-741CC209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80F6-A93C-44A9-885D-EAE5DE1E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469-7F18-4412-BEDC-D00762E0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788A-8A5D-4255-9182-CAF13562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A13E-8C49-48AC-B205-EF2C7120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084-D65C-47B9-9983-A554B33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0011-C4A9-4EC1-9917-5549167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2BF8-B8C0-4288-9F91-DE46D57C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2FDA-B996-40FC-B07C-AD2FE0AD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F0E7-9E63-45A0-B6D2-88C3E0ED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1EA1-C50A-4ED6-8D8F-DBB5C823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E6-F7E9-4426-92BB-46457DBD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CC33-30BE-445A-8EBC-73497575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215F-F92B-46D6-88BC-B64DD8487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856F-D08E-4DF0-9182-501DA121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81FD-7252-46B4-A1A5-BEC572E7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A63B3-C440-4C38-988A-46657B4B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A9DD-F2B3-4B2C-A35A-6309B1D5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C082-3768-449D-B111-C2FADCC6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7F3C-1755-46AD-B08A-CEB16EA3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CC52D-2DCE-40CD-B6C7-A1DD597A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D1ABB-C80F-49F9-8E69-2CD9E3193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D5471-B51E-4288-93E6-9546E3DF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27B2B-DA87-4E1C-83CC-16E58AC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4DEDA-C1CD-4264-AF3E-544429F1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BB1AB-47A7-4CF4-8620-7A8C0893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7EF5-DA9B-48ED-BC3E-5CB47DE6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6FE7D-A9C0-4552-B54D-6B67A76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0A3E-C041-456A-BD1A-D49880CE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69E87-0C1C-4274-B041-A44D99E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B85B-F491-4FB8-A2ED-4140EFFA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63D07-EB0D-499D-8AF0-9E032E13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2FD6-AF17-4875-914A-D4A0C087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5EBB-9131-4F0F-8017-B45E1283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E15C-BD64-45D8-A905-F9A238C4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B79B-B198-4882-B1C3-7D1C5344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3DD6-932E-4982-B6E5-92EE90F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FFE28-ACB9-415D-9CB8-3E060A4C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7FA9-690F-4908-A8E0-8D2ECE86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C36C-B479-4A25-892F-E686B7D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3C878-6C87-4888-8CAF-B6985847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1FF6-BD73-418E-93CB-295C0D82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DAA6-C0C4-4C25-9491-8A1B6930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3198F-35B9-4E0A-BF62-9E6C9E5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4EF70-6D86-4DD0-A9AB-18F85D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3563-FC2D-4646-86AC-373D90DB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DE6D-D8AE-4D79-A701-C143E175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429C-1C19-44E7-8C2E-B870275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FB78-19CD-40E8-9224-1B2E5927CB2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776E-065E-414D-8D1F-12549E3F9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CC26-8B75-4772-BE33-E21B13BE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8FCC-0F4B-4248-A790-FAD6E38A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ong_and_weak_typing" TargetMode="External"/><Relationship Id="rId2" Type="http://schemas.openxmlformats.org/officeDocument/2006/relationships/hyperlink" Target="https://en.wikipedia.org/wiki/Type_system#DYNAM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basic_operator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tutorialspoint.com/python/python_functions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rout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4_python_scope_and_namespaces.html#namespa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#more-on-lis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#more-on-lis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functions.html?highlight=slice#slic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#tuples-and-sequen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#se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#dictionar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sembly_language" TargetMode="External"/><Relationship Id="rId2" Type="http://schemas.openxmlformats.org/officeDocument/2006/relationships/hyperlink" Target="https://en.wikipedia.org/wiki/Machine_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il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ntax_(programming_languages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hyperlink" Target="https://en.wikipedia.org/wiki/Interpreter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-oriented_programming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086-AFCB-4FD1-B8E3-C83A2FABF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 Introduction to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1A3F-187D-4D2A-AF73-22E53505A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August 2019 – ??</a:t>
            </a:r>
          </a:p>
        </p:txBody>
      </p:sp>
    </p:spTree>
    <p:extLst>
      <p:ext uri="{BB962C8B-B14F-4D97-AF65-F5344CB8AC3E}">
        <p14:creationId xmlns:p14="http://schemas.microsoft.com/office/powerpoint/2010/main" val="137394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Object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Some common types (which can be used for explicit typing):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int()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/>
              <a:t>INTEGERS</a:t>
            </a:r>
            <a:r>
              <a:rPr lang="en-US" dirty="0"/>
              <a:t> are numbers w/o decimals (1, 0, 9000)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float() </a:t>
            </a:r>
            <a:r>
              <a:rPr lang="en-US" dirty="0"/>
              <a:t>– </a:t>
            </a:r>
            <a:r>
              <a:rPr lang="en-US" b="1" dirty="0"/>
              <a:t>FLOATS</a:t>
            </a:r>
            <a:r>
              <a:rPr lang="en-US" dirty="0"/>
              <a:t> are numbers w/ decimals (1.0, 3.1415926, 8.3333)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str() </a:t>
            </a:r>
            <a:r>
              <a:rPr lang="en-US" dirty="0"/>
              <a:t>– </a:t>
            </a:r>
            <a:r>
              <a:rPr lang="en-US" b="1" dirty="0"/>
              <a:t>STRINGS</a:t>
            </a:r>
            <a:r>
              <a:rPr lang="en-US" dirty="0"/>
              <a:t> are words or sentences meant to be taken literally (“10”, “five”, “hello world!”). . . Python considers any terms b/w “” or ‘’ strings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complex()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/>
              <a:t>COMPLEX NUMBERS </a:t>
            </a:r>
            <a:r>
              <a:rPr lang="en-US" dirty="0"/>
              <a:t>which are understood by Python as </a:t>
            </a:r>
            <a:r>
              <a:rPr lang="en-US" dirty="0" err="1"/>
              <a:t>a+bJ</a:t>
            </a:r>
            <a:r>
              <a:rPr lang="en-US" dirty="0"/>
              <a:t> where a, b can be either integers or floats (1-3J, 0.5+1.2J)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bool()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/>
              <a:t>BOOLEANS</a:t>
            </a:r>
            <a:r>
              <a:rPr lang="en-US" dirty="0"/>
              <a:t> are objects which can only take one of two values (True and False). While you can use </a:t>
            </a:r>
            <a:r>
              <a:rPr lang="en-US" dirty="0" err="1"/>
              <a:t>boolean</a:t>
            </a:r>
            <a:r>
              <a:rPr lang="en-US" dirty="0"/>
              <a:t> objects, these are often running behind the scenes to evaluate certain statements (more on that later)</a:t>
            </a:r>
          </a:p>
          <a:p>
            <a:r>
              <a:rPr lang="en-US" dirty="0"/>
              <a:t>You can determine type in Python using the built-in </a:t>
            </a:r>
            <a:r>
              <a:rPr lang="en-US" b="1" dirty="0">
                <a:solidFill>
                  <a:srgbClr val="7030A0"/>
                </a:solidFill>
              </a:rPr>
              <a:t>type()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8012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Python uses </a:t>
            </a:r>
            <a:r>
              <a:rPr lang="en-US" dirty="0">
                <a:hlinkClick r:id="rId2"/>
              </a:rPr>
              <a:t>dynamic typing</a:t>
            </a:r>
            <a:r>
              <a:rPr lang="en-US" dirty="0"/>
              <a:t>, meaning it knows the type of your object based on the syntax </a:t>
            </a:r>
          </a:p>
          <a:p>
            <a:pPr lvl="1"/>
            <a:r>
              <a:rPr lang="en-US" dirty="0"/>
              <a:t>E.g. it knows 1 is an integer b/c you didn’t include any decimals or quotes</a:t>
            </a:r>
          </a:p>
          <a:p>
            <a:pPr lvl="1"/>
            <a:r>
              <a:rPr lang="en-US" dirty="0"/>
              <a:t>Otherwise, you’d have to explicitly specify the type of each object as you go</a:t>
            </a:r>
          </a:p>
          <a:p>
            <a:r>
              <a:rPr lang="en-US" dirty="0"/>
              <a:t>Python also uses what is called </a:t>
            </a:r>
            <a:r>
              <a:rPr lang="en-US" dirty="0">
                <a:hlinkClick r:id="rId3"/>
              </a:rPr>
              <a:t>strong typing</a:t>
            </a:r>
            <a:r>
              <a:rPr lang="en-US" dirty="0"/>
              <a:t>, meaning the types of objects stay fixed unless the user explicitly changes them</a:t>
            </a:r>
          </a:p>
          <a:p>
            <a:pPr lvl="1"/>
            <a:r>
              <a:rPr lang="en-US" dirty="0"/>
              <a:t>This is important b/c it means Python will scream </a:t>
            </a:r>
            <a:r>
              <a:rPr lang="en-US" dirty="0" err="1"/>
              <a:t>TypeError</a:t>
            </a:r>
            <a:r>
              <a:rPr lang="en-US" dirty="0"/>
              <a:t>! if you attempt to execute code where the types don’t make sense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DD1F1-0A99-48BA-8550-ACFDB34C2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91" y="5342637"/>
            <a:ext cx="3253770" cy="1171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55A0E-4BD5-48A4-AA58-F5831828D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8" y="5067846"/>
            <a:ext cx="676944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Variables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(or </a:t>
            </a:r>
            <a:r>
              <a:rPr lang="en-US" b="1" dirty="0"/>
              <a:t>REFERENCES</a:t>
            </a:r>
            <a:r>
              <a:rPr lang="en-US" dirty="0"/>
              <a:t>) are those values which refer to an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 in this case a and b are variables which refer to the objects 1 and 2 </a:t>
            </a:r>
          </a:p>
          <a:p>
            <a:r>
              <a:rPr lang="en-US" dirty="0"/>
              <a:t>Variables are bound to objects in chronological order</a:t>
            </a:r>
          </a:p>
          <a:p>
            <a:pPr lvl="1"/>
            <a:r>
              <a:rPr lang="en-US" dirty="0"/>
              <a:t>So you must be careful assigning them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E731-687B-4C14-B9D5-BAA0A4FA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6" y="2281214"/>
            <a:ext cx="5886768" cy="1404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E8B5F-C9D1-487B-BB73-3E1517EF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6" y="5268792"/>
            <a:ext cx="3295481" cy="14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Operators are built-in tools which operate on objects</a:t>
            </a:r>
          </a:p>
          <a:p>
            <a:r>
              <a:rPr lang="en-US" dirty="0"/>
              <a:t>The most basic being those performing ARITHMETIC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+</a:t>
            </a:r>
            <a:r>
              <a:rPr lang="en-US" dirty="0"/>
              <a:t> for addition &amp; </a:t>
            </a:r>
            <a:r>
              <a:rPr lang="en-US" b="1" dirty="0">
                <a:solidFill>
                  <a:srgbClr val="7030A0"/>
                </a:solidFill>
              </a:rPr>
              <a:t>-</a:t>
            </a:r>
            <a:r>
              <a:rPr lang="en-US" dirty="0"/>
              <a:t> for subtraction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*</a:t>
            </a:r>
            <a:r>
              <a:rPr lang="en-US" dirty="0"/>
              <a:t> for multiplication &amp; </a:t>
            </a:r>
            <a:r>
              <a:rPr lang="en-US" b="1" dirty="0">
                <a:solidFill>
                  <a:srgbClr val="7030A0"/>
                </a:solidFill>
              </a:rPr>
              <a:t>/</a:t>
            </a:r>
            <a:r>
              <a:rPr lang="en-US" dirty="0"/>
              <a:t> for division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**</a:t>
            </a:r>
            <a:r>
              <a:rPr lang="en-US" dirty="0"/>
              <a:t> for exponential</a:t>
            </a:r>
          </a:p>
          <a:p>
            <a:r>
              <a:rPr lang="en-US" dirty="0"/>
              <a:t>But another useful set of operators are those performing LOGIC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&gt;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&lt;=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&gt;= </a:t>
            </a:r>
            <a:r>
              <a:rPr lang="en-US" dirty="0"/>
              <a:t>are self explanatory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==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!= </a:t>
            </a:r>
            <a:r>
              <a:rPr lang="en-US" dirty="0"/>
              <a:t>are “equal” and “not equal”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is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is not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in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not in </a:t>
            </a:r>
            <a:r>
              <a:rPr lang="en-US" dirty="0"/>
              <a:t>test identity and membership</a:t>
            </a:r>
          </a:p>
          <a:p>
            <a:r>
              <a:rPr lang="en-US" dirty="0"/>
              <a:t>Check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for a list of common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C7DD2-8EDE-451D-80ED-E6788EDE6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42" y="1440389"/>
            <a:ext cx="5916458" cy="48009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D9629E-1237-4444-940D-E4085F64B2D8}"/>
              </a:ext>
            </a:extLst>
          </p:cNvPr>
          <p:cNvGrpSpPr/>
          <p:nvPr/>
        </p:nvGrpSpPr>
        <p:grpSpPr>
          <a:xfrm>
            <a:off x="7366267" y="5747563"/>
            <a:ext cx="1459004" cy="373446"/>
            <a:chOff x="6936828" y="4556362"/>
            <a:chExt cx="1459004" cy="37344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A0BC8C-2E5A-414C-9ECE-E32CFD82FEF7}"/>
                </a:ext>
              </a:extLst>
            </p:cNvPr>
            <p:cNvSpPr/>
            <p:nvPr/>
          </p:nvSpPr>
          <p:spPr>
            <a:xfrm>
              <a:off x="6936828" y="4721771"/>
              <a:ext cx="592989" cy="2080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C4FCC0-F183-4384-8C3B-E79CF99AE2FB}"/>
                </a:ext>
              </a:extLst>
            </p:cNvPr>
            <p:cNvSpPr txBox="1"/>
            <p:nvPr/>
          </p:nvSpPr>
          <p:spPr>
            <a:xfrm>
              <a:off x="7233322" y="4556362"/>
              <a:ext cx="1162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Wut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3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Upcasting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When types match the result of performing some operation yields an object of the same type</a:t>
            </a:r>
          </a:p>
          <a:p>
            <a:r>
              <a:rPr lang="en-US" dirty="0"/>
              <a:t>In some cases, however, Python has to change the type of the resulting object in order to perform the given task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UPCASTING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CC5E6-A1FE-49DA-B592-0149D280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3" y="4050151"/>
            <a:ext cx="4365482" cy="274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E0613-35E8-42BD-9E23-C5D9FF4DC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07" y="4050151"/>
            <a:ext cx="5355667" cy="26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Examples 1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Important to be cognizant of your typing as you write</a:t>
            </a:r>
          </a:p>
          <a:p>
            <a:r>
              <a:rPr lang="en-US" dirty="0"/>
              <a:t>TOL: What type will the results be?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5C5C0-5D8F-4066-8FA0-5F75818E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03" y="2957885"/>
            <a:ext cx="5670857" cy="3900115"/>
          </a:xfrm>
          <a:prstGeom prst="rect">
            <a:avLst/>
          </a:prstGeom>
          <a:ln w="1270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F2BD4D-2C31-4B45-9D65-C5CA647D05DA}"/>
              </a:ext>
            </a:extLst>
          </p:cNvPr>
          <p:cNvSpPr txBox="1"/>
          <p:nvPr/>
        </p:nvSpPr>
        <p:spPr>
          <a:xfrm>
            <a:off x="8727260" y="3173586"/>
            <a:ext cx="1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. . Why?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8EC5D-98F2-42AB-90C3-E9BDC7F93B63}"/>
              </a:ext>
            </a:extLst>
          </p:cNvPr>
          <p:cNvSpPr txBox="1"/>
          <p:nvPr/>
        </p:nvSpPr>
        <p:spPr>
          <a:xfrm>
            <a:off x="8727260" y="4265826"/>
            <a:ext cx="1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0.6666666666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9A09E-4BFE-49BD-85FD-4B50CDF86048}"/>
              </a:ext>
            </a:extLst>
          </p:cNvPr>
          <p:cNvSpPr txBox="1"/>
          <p:nvPr/>
        </p:nvSpPr>
        <p:spPr>
          <a:xfrm>
            <a:off x="8727260" y="5273027"/>
            <a:ext cx="1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(2+6j)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113B5-8903-46C7-96F2-AF321114EE52}"/>
              </a:ext>
            </a:extLst>
          </p:cNvPr>
          <p:cNvSpPr txBox="1"/>
          <p:nvPr/>
        </p:nvSpPr>
        <p:spPr>
          <a:xfrm>
            <a:off x="8727260" y="6040282"/>
            <a:ext cx="1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1.03.0. . . Why?</a:t>
            </a:r>
          </a:p>
        </p:txBody>
      </p:sp>
    </p:spTree>
    <p:extLst>
      <p:ext uri="{BB962C8B-B14F-4D97-AF65-F5344CB8AC3E}">
        <p14:creationId xmlns:p14="http://schemas.microsoft.com/office/powerpoint/2010/main" val="32275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is a special object in Python which transforms objects </a:t>
            </a:r>
          </a:p>
          <a:p>
            <a:pPr lvl="1"/>
            <a:r>
              <a:rPr lang="en-US" dirty="0"/>
              <a:t>Functions generally </a:t>
            </a:r>
            <a:r>
              <a:rPr lang="en-US" b="1" dirty="0"/>
              <a:t>RETURN</a:t>
            </a:r>
            <a:r>
              <a:rPr lang="en-US" dirty="0"/>
              <a:t> a new object </a:t>
            </a:r>
          </a:p>
          <a:p>
            <a:pPr lvl="1"/>
            <a:r>
              <a:rPr lang="en-US" dirty="0"/>
              <a:t>Convention is to use function w/ parentheses</a:t>
            </a:r>
          </a:p>
          <a:p>
            <a:pPr lvl="1"/>
            <a:r>
              <a:rPr lang="en-US" dirty="0"/>
              <a:t>We’ve already discussed one built-in function. . . </a:t>
            </a:r>
            <a:r>
              <a:rPr lang="en-US" b="1" dirty="0">
                <a:solidFill>
                  <a:srgbClr val="7030A0"/>
                </a:solidFill>
              </a:rPr>
              <a:t>print()</a:t>
            </a:r>
          </a:p>
          <a:p>
            <a:r>
              <a:rPr lang="en-US" dirty="0"/>
              <a:t>But there are </a:t>
            </a:r>
            <a:r>
              <a:rPr lang="en-US" dirty="0">
                <a:hlinkClick r:id="rId3"/>
              </a:rPr>
              <a:t>many more</a:t>
            </a:r>
            <a:r>
              <a:rPr lang="en-US" dirty="0"/>
              <a:t>. . .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int(), float(), str() </a:t>
            </a:r>
            <a:r>
              <a:rPr lang="en-US" dirty="0"/>
              <a:t>all convert inputs (in parentheses) to objects of specific type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min(), max()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finds the minimum/maximum value in a set</a:t>
            </a:r>
          </a:p>
          <a:p>
            <a:r>
              <a:rPr lang="en-US" dirty="0"/>
              <a:t>You can also create your own function using </a:t>
            </a:r>
            <a:r>
              <a:rPr lang="en-US" dirty="0">
                <a:hlinkClick r:id="rId4"/>
              </a:rPr>
              <a:t>def()</a:t>
            </a:r>
            <a:endParaRPr lang="en-US" dirty="0"/>
          </a:p>
          <a:p>
            <a:pPr lvl="1"/>
            <a:r>
              <a:rPr lang="en-US" dirty="0"/>
              <a:t>If you want to return an object (or a few), close your </a:t>
            </a:r>
            <a:r>
              <a:rPr lang="en-US" b="1" dirty="0">
                <a:solidFill>
                  <a:srgbClr val="7030A0"/>
                </a:solidFill>
              </a:rPr>
              <a:t>def() </a:t>
            </a:r>
            <a:r>
              <a:rPr lang="en-US" dirty="0"/>
              <a:t>statement w/ </a:t>
            </a:r>
            <a:r>
              <a:rPr lang="en-US" b="1" dirty="0">
                <a:solidFill>
                  <a:srgbClr val="7030A0"/>
                </a:solidFill>
              </a:rPr>
              <a:t>return()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Functions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F4E48-0223-4B9D-9A6D-C46A81479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03" y="1690688"/>
            <a:ext cx="5155593" cy="41779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DA1B3-9C7A-43E5-9303-BC018EC29159}"/>
              </a:ext>
            </a:extLst>
          </p:cNvPr>
          <p:cNvGrpSpPr/>
          <p:nvPr/>
        </p:nvGrpSpPr>
        <p:grpSpPr>
          <a:xfrm>
            <a:off x="5716990" y="2399508"/>
            <a:ext cx="6779763" cy="1159686"/>
            <a:chOff x="5716990" y="2399508"/>
            <a:chExt cx="6779763" cy="11596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072577-53F1-4032-8DA7-94130371DE28}"/>
                </a:ext>
              </a:extLst>
            </p:cNvPr>
            <p:cNvGrpSpPr/>
            <p:nvPr/>
          </p:nvGrpSpPr>
          <p:grpSpPr>
            <a:xfrm>
              <a:off x="5716990" y="2399508"/>
              <a:ext cx="6779763" cy="369332"/>
              <a:chOff x="5716990" y="2399508"/>
              <a:chExt cx="6779763" cy="36933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A10877-8500-4ECD-85DC-669DA1EB0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6990" y="2584174"/>
                <a:ext cx="37361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56BB70-85ED-4D5F-9705-0895327DD957}"/>
                  </a:ext>
                </a:extLst>
              </p:cNvPr>
              <p:cNvSpPr txBox="1"/>
              <p:nvPr/>
            </p:nvSpPr>
            <p:spPr>
              <a:xfrm>
                <a:off x="9435501" y="2399508"/>
                <a:ext cx="3061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Addition as part of function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9C4DD2-B3D6-49EF-9794-F99EA983E664}"/>
                </a:ext>
              </a:extLst>
            </p:cNvPr>
            <p:cNvGrpSpPr/>
            <p:nvPr/>
          </p:nvGrpSpPr>
          <p:grpSpPr>
            <a:xfrm>
              <a:off x="6680422" y="3189862"/>
              <a:ext cx="5413512" cy="369332"/>
              <a:chOff x="6680422" y="3189862"/>
              <a:chExt cx="5413512" cy="36933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8F91664-BCDC-419D-AD44-89EC00671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0422" y="3390570"/>
                <a:ext cx="23522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C0B28-C67B-4BB2-BCE4-C1073B56D113}"/>
                  </a:ext>
                </a:extLst>
              </p:cNvPr>
              <p:cNvSpPr txBox="1"/>
              <p:nvPr/>
            </p:nvSpPr>
            <p:spPr>
              <a:xfrm>
                <a:off x="9032682" y="3189862"/>
                <a:ext cx="3061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 returns addition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8584" cy="4837568"/>
          </a:xfrm>
        </p:spPr>
        <p:txBody>
          <a:bodyPr>
            <a:normAutofit/>
          </a:bodyPr>
          <a:lstStyle/>
          <a:p>
            <a:r>
              <a:rPr lang="en-US" dirty="0"/>
              <a:t>How does Python know you finished defining your function?</a:t>
            </a:r>
          </a:p>
          <a:p>
            <a:pPr lvl="1"/>
            <a:r>
              <a:rPr lang="en-US" dirty="0"/>
              <a:t>Most languages require a “start” word and a “finish” word</a:t>
            </a:r>
          </a:p>
          <a:p>
            <a:r>
              <a:rPr lang="en-US" dirty="0"/>
              <a:t>Python simplifies this by recognizing indention</a:t>
            </a:r>
          </a:p>
          <a:p>
            <a:pPr lvl="1"/>
            <a:r>
              <a:rPr lang="en-US" dirty="0"/>
              <a:t>Indenting indicates a line is part of a </a:t>
            </a:r>
            <a:r>
              <a:rPr lang="en-US" dirty="0">
                <a:hlinkClick r:id="rId3"/>
              </a:rPr>
              <a:t>subroutine</a:t>
            </a:r>
            <a:r>
              <a:rPr lang="en-US" dirty="0"/>
              <a:t> (block of code w/ assigned task)</a:t>
            </a:r>
          </a:p>
          <a:p>
            <a:pPr lvl="1"/>
            <a:r>
              <a:rPr lang="en-US" dirty="0"/>
              <a:t>Once code goes back to aligned, the subroutine (or block) is complete</a:t>
            </a:r>
          </a:p>
          <a:p>
            <a:pPr lvl="1"/>
            <a:r>
              <a:rPr lang="en-US" dirty="0"/>
              <a:t>Initiated using a colon (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Indenting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391B1-B1EE-42CC-AE43-E7F0326FF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03" y="1690688"/>
            <a:ext cx="5155593" cy="41779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7C4748-02FB-4A81-B8A4-A32F55EA1B5A}"/>
              </a:ext>
            </a:extLst>
          </p:cNvPr>
          <p:cNvGrpSpPr/>
          <p:nvPr/>
        </p:nvGrpSpPr>
        <p:grpSpPr>
          <a:xfrm>
            <a:off x="6842096" y="794335"/>
            <a:ext cx="5471569" cy="2243577"/>
            <a:chOff x="6842096" y="794335"/>
            <a:chExt cx="5471569" cy="224357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C85E51-3243-47E5-9DC4-3B6C23D92C14}"/>
                </a:ext>
              </a:extLst>
            </p:cNvPr>
            <p:cNvGrpSpPr/>
            <p:nvPr/>
          </p:nvGrpSpPr>
          <p:grpSpPr>
            <a:xfrm>
              <a:off x="6842096" y="794335"/>
              <a:ext cx="5471569" cy="2243577"/>
              <a:chOff x="6842096" y="794335"/>
              <a:chExt cx="5471569" cy="224357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FCAFB9-15D4-41CA-B183-CAEF8269955F}"/>
                  </a:ext>
                </a:extLst>
              </p:cNvPr>
              <p:cNvGrpSpPr/>
              <p:nvPr/>
            </p:nvGrpSpPr>
            <p:grpSpPr>
              <a:xfrm>
                <a:off x="6842096" y="794335"/>
                <a:ext cx="3392541" cy="1471787"/>
                <a:chOff x="8885581" y="2865634"/>
                <a:chExt cx="3392541" cy="1471787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4E4057-A692-4FEE-9E61-2B918212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1545" y="3189862"/>
                  <a:ext cx="544663" cy="1147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DAAB02-45C7-49A3-A79F-9EAFE92938EC}"/>
                    </a:ext>
                  </a:extLst>
                </p:cNvPr>
                <p:cNvSpPr txBox="1"/>
                <p:nvPr/>
              </p:nvSpPr>
              <p:spPr>
                <a:xfrm>
                  <a:off x="8885581" y="2865634"/>
                  <a:ext cx="3392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Start definition of function 1 (f1) 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3C35CBE-18CB-4328-A0DF-91691429A45F}"/>
                  </a:ext>
                </a:extLst>
              </p:cNvPr>
              <p:cNvGrpSpPr/>
              <p:nvPr/>
            </p:nvGrpSpPr>
            <p:grpSpPr>
              <a:xfrm>
                <a:off x="8611262" y="1163667"/>
                <a:ext cx="1831697" cy="1394691"/>
                <a:chOff x="10654747" y="3234966"/>
                <a:chExt cx="1831697" cy="1394691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0BF2F45-9CFB-4E87-A7A6-A7FAF67F5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9433" y="3559194"/>
                  <a:ext cx="0" cy="10704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85AB73-F68A-4C87-B504-1944FFB01BB7}"/>
                    </a:ext>
                  </a:extLst>
                </p:cNvPr>
                <p:cNvSpPr txBox="1"/>
                <p:nvPr/>
              </p:nvSpPr>
              <p:spPr>
                <a:xfrm>
                  <a:off x="10654747" y="3234966"/>
                  <a:ext cx="1831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Part of f1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BB78DDC-A51C-4BA8-AF8A-E6BC57034F2B}"/>
                  </a:ext>
                </a:extLst>
              </p:cNvPr>
              <p:cNvGrpSpPr/>
              <p:nvPr/>
            </p:nvGrpSpPr>
            <p:grpSpPr>
              <a:xfrm>
                <a:off x="8372725" y="2558358"/>
                <a:ext cx="3940940" cy="479554"/>
                <a:chOff x="8372725" y="2558358"/>
                <a:chExt cx="3940940" cy="479554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12F840B-54C1-476B-8948-29333BCE3A0A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8372725" y="2743024"/>
                  <a:ext cx="2433098" cy="2948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878B9E-B163-4AA6-8181-1E0B703AACE6}"/>
                    </a:ext>
                  </a:extLst>
                </p:cNvPr>
                <p:cNvSpPr txBox="1"/>
                <p:nvPr/>
              </p:nvSpPr>
              <p:spPr>
                <a:xfrm>
                  <a:off x="10805823" y="2558358"/>
                  <a:ext cx="1507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f1 complete</a:t>
                  </a: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1AD3B2-8E15-438E-B595-E09FCD70C5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4654" y="1487895"/>
              <a:ext cx="372386" cy="778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BC0FFC-D2DB-47E9-AFD4-0C526CB8C668}"/>
                </a:ext>
              </a:extLst>
            </p:cNvPr>
            <p:cNvSpPr txBox="1"/>
            <p:nvPr/>
          </p:nvSpPr>
          <p:spPr>
            <a:xfrm>
              <a:off x="10106771" y="1191801"/>
              <a:ext cx="201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Initiate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9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15 L 0.28789 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Namespaces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6526" cy="4424100"/>
          </a:xfrm>
        </p:spPr>
        <p:txBody>
          <a:bodyPr>
            <a:normAutofit/>
          </a:bodyPr>
          <a:lstStyle/>
          <a:p>
            <a:r>
              <a:rPr lang="en-US" dirty="0"/>
              <a:t>In defining our functions </a:t>
            </a:r>
            <a:r>
              <a:rPr lang="en-US" b="1" dirty="0">
                <a:solidFill>
                  <a:srgbClr val="7030A0"/>
                </a:solidFill>
              </a:rPr>
              <a:t>add_v1() </a:t>
            </a:r>
            <a:r>
              <a:rPr lang="en-US" dirty="0"/>
              <a:t>&amp; </a:t>
            </a:r>
            <a:r>
              <a:rPr lang="en-US" b="1" dirty="0">
                <a:solidFill>
                  <a:srgbClr val="7030A0"/>
                </a:solidFill>
              </a:rPr>
              <a:t>add_v2(), </a:t>
            </a:r>
            <a:r>
              <a:rPr lang="en-US" dirty="0"/>
              <a:t>how does Python distinguish b/w both sets of a &amp; b?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def() </a:t>
            </a:r>
            <a:r>
              <a:rPr lang="en-US" dirty="0"/>
              <a:t>creates a local, independent </a:t>
            </a:r>
            <a:r>
              <a:rPr lang="en-US" dirty="0">
                <a:hlinkClick r:id="rId3"/>
              </a:rPr>
              <a:t>namespace</a:t>
            </a:r>
            <a:r>
              <a:rPr lang="en-US" dirty="0"/>
              <a:t> (a container for organizing names with objects) </a:t>
            </a:r>
          </a:p>
          <a:p>
            <a:r>
              <a:rPr lang="en-US" dirty="0"/>
              <a:t>The global namespace includes all assigned variables</a:t>
            </a:r>
          </a:p>
          <a:p>
            <a:pPr lvl="1"/>
            <a:r>
              <a:rPr lang="en-US" dirty="0"/>
              <a:t>Care must be taken to avoid issues caused by redundancy (especially when importing modules. . . more on this later)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9FE0C0-E2B5-413B-A388-7CA6CAE0D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26" y="1698639"/>
            <a:ext cx="5155593" cy="41779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967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/>
              <a:t>Inevitably (&amp; especially in data science), using individual objects of the types discussed so far (int, float, str. . .) becomes cumbersome  </a:t>
            </a:r>
          </a:p>
          <a:p>
            <a:r>
              <a:rPr lang="en-US" dirty="0">
                <a:hlinkClick r:id="rId3"/>
              </a:rPr>
              <a:t>Data structures </a:t>
            </a:r>
            <a:r>
              <a:rPr lang="en-US" dirty="0"/>
              <a:t>are organized collections of objects</a:t>
            </a:r>
          </a:p>
          <a:p>
            <a:pPr lvl="1"/>
            <a:r>
              <a:rPr lang="en-US" dirty="0"/>
              <a:t>Akin to the relationship b/w scalars &amp; vectors or matrices, etc.</a:t>
            </a:r>
          </a:p>
          <a:p>
            <a:r>
              <a:rPr lang="en-US" dirty="0"/>
              <a:t>Python contains many useful built-in data structures (lists, tuples, sets, dictionaries)</a:t>
            </a:r>
          </a:p>
          <a:p>
            <a:pPr lvl="1"/>
            <a:r>
              <a:rPr lang="en-US" dirty="0"/>
              <a:t>Others can be imported (&lt;– don’t worry about this yet) from other packages</a:t>
            </a:r>
          </a:p>
        </p:txBody>
      </p:sp>
    </p:spTree>
    <p:extLst>
      <p:ext uri="{BB962C8B-B14F-4D97-AF65-F5344CB8AC3E}">
        <p14:creationId xmlns:p14="http://schemas.microsoft.com/office/powerpoint/2010/main" val="21179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critical to this course because in order to practice the methods we’ll be learning about, we have to have some way to do so  </a:t>
            </a:r>
          </a:p>
          <a:p>
            <a:r>
              <a:rPr lang="en-US" dirty="0">
                <a:hlinkClick r:id="rId2"/>
              </a:rPr>
              <a:t>Python</a:t>
            </a:r>
            <a:r>
              <a:rPr lang="en-US" dirty="0"/>
              <a:t> will be used in particular because it is relatively simple and is highly extensible (it also has a huge following, so there are many tools available which are perfect for data science &amp; machine learning) </a:t>
            </a:r>
          </a:p>
          <a:p>
            <a:r>
              <a:rPr lang="en-US" dirty="0"/>
              <a:t>Given our situation, we will assume no prior knowledge of programming or Python </a:t>
            </a:r>
          </a:p>
          <a:p>
            <a:pPr lvl="1"/>
            <a:r>
              <a:rPr lang="en-US" dirty="0"/>
              <a:t>If you ARE familiar w/ programming &amp; Python, please bear with us for these first few lectures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4F256AE-DF14-4E2A-8DA0-25B702160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07" y="373264"/>
            <a:ext cx="4630394" cy="13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3"/>
              </a:rPr>
              <a:t>Lists</a:t>
            </a:r>
            <a:r>
              <a:rPr lang="en-US" dirty="0"/>
              <a:t> are structures that store </a:t>
            </a:r>
            <a:r>
              <a:rPr lang="en-US" b="1" dirty="0"/>
              <a:t>ORDERED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MUTABLE</a:t>
            </a:r>
            <a:r>
              <a:rPr lang="en-US" dirty="0"/>
              <a:t> (you can change them w/o creating a whole new list)</a:t>
            </a:r>
          </a:p>
          <a:p>
            <a:pPr lvl="1"/>
            <a:r>
              <a:rPr lang="en-US" dirty="0"/>
              <a:t>Created using brackets </a:t>
            </a:r>
            <a:r>
              <a:rPr lang="en-US" b="1" dirty="0">
                <a:solidFill>
                  <a:srgbClr val="7030A0"/>
                </a:solidFill>
              </a:rPr>
              <a:t>[ ]</a:t>
            </a:r>
          </a:p>
          <a:p>
            <a:pPr lvl="1"/>
            <a:r>
              <a:rPr lang="en-US" dirty="0"/>
              <a:t>They have built-in </a:t>
            </a:r>
            <a:r>
              <a:rPr lang="en-US" b="1" dirty="0"/>
              <a:t>METHODS</a:t>
            </a:r>
            <a:r>
              <a:rPr lang="en-US" dirty="0"/>
              <a:t> which act as object-associated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E7C6-CB8A-469D-8DE0-B6E42DFE2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303"/>
            <a:ext cx="8752588" cy="3068697"/>
          </a:xfrm>
          <a:prstGeom prst="rect">
            <a:avLst/>
          </a:prstGeom>
          <a:ln w="12700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094BED-3273-4AD7-9115-373A509C7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5" y="4770164"/>
            <a:ext cx="2601212" cy="9627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60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3"/>
              </a:rPr>
              <a:t>Lists</a:t>
            </a:r>
            <a:r>
              <a:rPr lang="en-US" dirty="0"/>
              <a:t> are structures that store </a:t>
            </a:r>
            <a:r>
              <a:rPr lang="en-US" b="1" dirty="0"/>
              <a:t>ORDERED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MUTABLE</a:t>
            </a:r>
            <a:r>
              <a:rPr lang="en-US" dirty="0"/>
              <a:t> (you can change them w/o creating a whole new list)</a:t>
            </a:r>
          </a:p>
          <a:p>
            <a:pPr lvl="1"/>
            <a:r>
              <a:rPr lang="en-US" dirty="0"/>
              <a:t>Created using brackets </a:t>
            </a:r>
            <a:r>
              <a:rPr lang="en-US" b="1" dirty="0">
                <a:solidFill>
                  <a:srgbClr val="7030A0"/>
                </a:solidFill>
              </a:rPr>
              <a:t>[ ]</a:t>
            </a:r>
          </a:p>
          <a:p>
            <a:pPr lvl="1"/>
            <a:r>
              <a:rPr lang="en-US" dirty="0"/>
              <a:t>They have built-in </a:t>
            </a:r>
            <a:r>
              <a:rPr lang="en-US" b="1" dirty="0"/>
              <a:t>METHODS</a:t>
            </a:r>
            <a:r>
              <a:rPr lang="en-US" dirty="0"/>
              <a:t> which act as object-associated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6EF9-D708-4EF3-9096-284629A58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8" y="3789304"/>
            <a:ext cx="7903985" cy="306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1F4A8-1278-4874-90F9-627A391B2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4" y="4770163"/>
            <a:ext cx="1409691" cy="964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CF976D-20CD-4E49-B1FD-E6CCED869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250"/>
            <a:ext cx="8752588" cy="3068697"/>
          </a:xfrm>
          <a:prstGeom prst="rect">
            <a:avLst/>
          </a:prstGeom>
          <a:ln w="12700"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A06BDE-DD4E-4E6D-9882-1131C6B2C34D}"/>
              </a:ext>
            </a:extLst>
          </p:cNvPr>
          <p:cNvGrpSpPr/>
          <p:nvPr/>
        </p:nvGrpSpPr>
        <p:grpSpPr>
          <a:xfrm>
            <a:off x="1693628" y="4126727"/>
            <a:ext cx="4884565" cy="369332"/>
            <a:chOff x="3979628" y="5382250"/>
            <a:chExt cx="4884565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69D402-DA0A-46C2-AE72-84AA21AAB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628" y="5382250"/>
              <a:ext cx="1769625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5000A-B659-4E76-BE37-78F2A8B7742C}"/>
                </a:ext>
              </a:extLst>
            </p:cNvPr>
            <p:cNvSpPr txBox="1"/>
            <p:nvPr/>
          </p:nvSpPr>
          <p:spPr>
            <a:xfrm>
              <a:off x="5749253" y="5382250"/>
              <a:ext cx="311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Indexing begins w/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2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13 -0.447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Lists are structures that store </a:t>
            </a:r>
            <a:r>
              <a:rPr lang="en-US" b="1" dirty="0"/>
              <a:t>ORDERED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MUTABLE</a:t>
            </a:r>
            <a:r>
              <a:rPr lang="en-US" dirty="0"/>
              <a:t> (you can change them w/o creating a whole new list)</a:t>
            </a:r>
          </a:p>
          <a:p>
            <a:pPr lvl="1"/>
            <a:r>
              <a:rPr lang="en-US" dirty="0"/>
              <a:t>Created using brackets </a:t>
            </a:r>
            <a:r>
              <a:rPr lang="en-US" b="1" dirty="0">
                <a:solidFill>
                  <a:srgbClr val="7030A0"/>
                </a:solidFill>
              </a:rPr>
              <a:t>[ ]</a:t>
            </a:r>
          </a:p>
          <a:p>
            <a:pPr lvl="1"/>
            <a:r>
              <a:rPr lang="en-US" dirty="0"/>
              <a:t>They have built-in </a:t>
            </a:r>
            <a:r>
              <a:rPr lang="en-US" b="1" dirty="0"/>
              <a:t>METHODS</a:t>
            </a:r>
            <a:r>
              <a:rPr lang="en-US" dirty="0"/>
              <a:t> which act as object-associated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exs.7-10 we are “</a:t>
            </a:r>
            <a:r>
              <a:rPr lang="en-US" dirty="0">
                <a:hlinkClick r:id="rId3"/>
              </a:rPr>
              <a:t>slicing</a:t>
            </a:r>
            <a:r>
              <a:rPr lang="en-US" dirty="0"/>
              <a:t>” w/ a colon (</a:t>
            </a:r>
            <a:r>
              <a:rPr lang="en-US" b="1" dirty="0">
                <a:solidFill>
                  <a:srgbClr val="7030A0"/>
                </a:solidFill>
              </a:rPr>
              <a:t>list[</a:t>
            </a:r>
            <a:r>
              <a:rPr lang="en-US" b="1" dirty="0" err="1">
                <a:solidFill>
                  <a:srgbClr val="7030A0"/>
                </a:solidFill>
              </a:rPr>
              <a:t>start:stop:step</a:t>
            </a:r>
            <a:r>
              <a:rPr lang="en-US" b="1" dirty="0">
                <a:solidFill>
                  <a:srgbClr val="7030A0"/>
                </a:solidFill>
              </a:rPr>
              <a:t>]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Lists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976D-20CD-4E49-B1FD-E6CCED869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558"/>
            <a:ext cx="8752588" cy="3068697"/>
          </a:xfrm>
          <a:prstGeom prst="rect">
            <a:avLst/>
          </a:prstGeom>
          <a:ln w="1270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7E2C9-360A-4668-A4FF-0D335476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0" y="3789303"/>
            <a:ext cx="7915781" cy="2253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2BAA34-E67B-42CC-857B-CF5A0A151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4770163"/>
            <a:ext cx="2904293" cy="964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56EF9-D708-4EF3-9096-284629A58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8" y="3789304"/>
            <a:ext cx="7903985" cy="30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00013 -0.447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3"/>
              </a:rPr>
              <a:t>Tuples</a:t>
            </a:r>
            <a:r>
              <a:rPr lang="en-US" dirty="0"/>
              <a:t> are similar to lists, except:  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IMMUTABLE</a:t>
            </a:r>
            <a:r>
              <a:rPr lang="en-US" dirty="0"/>
              <a:t> (you cannot change them w/o creating a whole new list)</a:t>
            </a:r>
          </a:p>
          <a:p>
            <a:pPr lvl="1"/>
            <a:r>
              <a:rPr lang="en-US" dirty="0"/>
              <a:t>Created using parentheses 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 lvl="1"/>
            <a:r>
              <a:rPr lang="en-US" dirty="0"/>
              <a:t>They are usually used to group objects of different types </a:t>
            </a:r>
          </a:p>
          <a:p>
            <a:r>
              <a:rPr lang="en-US" dirty="0"/>
              <a:t>But. . . why? </a:t>
            </a:r>
          </a:p>
          <a:p>
            <a:pPr lvl="1"/>
            <a:r>
              <a:rPr lang="en-US" dirty="0"/>
              <a:t>Immutable objects can be useful in some circumstances (e.g. feature set)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Tuples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84476-B092-44D0-BB91-9B82526B4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48590"/>
            <a:ext cx="7717635" cy="424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10893-7657-42AA-BCEB-61E74740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81" y="2976946"/>
            <a:ext cx="6197919" cy="2146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8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3"/>
              </a:rPr>
              <a:t>Sets</a:t>
            </a:r>
            <a:r>
              <a:rPr lang="en-US" dirty="0"/>
              <a:t> are also like lists except: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UNORDERED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duplicates allowed (which makes sense given there is no order)</a:t>
            </a:r>
          </a:p>
          <a:p>
            <a:pPr lvl="1"/>
            <a:r>
              <a:rPr lang="en-US" dirty="0"/>
              <a:t>Created using curly brackets </a:t>
            </a:r>
            <a:r>
              <a:rPr lang="en-US" b="1" dirty="0">
                <a:solidFill>
                  <a:srgbClr val="7030A0"/>
                </a:solidFill>
              </a:rPr>
              <a:t>{ } </a:t>
            </a:r>
            <a:r>
              <a:rPr lang="en-US" dirty="0"/>
              <a:t>or</a:t>
            </a:r>
            <a:r>
              <a:rPr lang="en-US" b="1" dirty="0">
                <a:solidFill>
                  <a:srgbClr val="7030A0"/>
                </a:solidFill>
              </a:rPr>
              <a:t> set()</a:t>
            </a:r>
          </a:p>
          <a:p>
            <a:pPr lvl="1"/>
            <a:r>
              <a:rPr lang="en-US" dirty="0"/>
              <a:t>They work kind of like the concept in set theory; efficient when checking membership or performing logic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EB09-FA82-42B1-9070-345F9849A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946"/>
            <a:ext cx="6753837" cy="5138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B6590-273F-40EE-891F-B9FA04CAC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45" y="2566075"/>
            <a:ext cx="5003522" cy="191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3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3"/>
              </a:rPr>
              <a:t>Dictionaries</a:t>
            </a:r>
            <a:r>
              <a:rPr lang="en-US" dirty="0"/>
              <a:t> are structures which store objects in pairs</a:t>
            </a:r>
          </a:p>
          <a:p>
            <a:pPr lvl="1"/>
            <a:r>
              <a:rPr lang="en-US" dirty="0"/>
              <a:t>Each pair consists of a </a:t>
            </a:r>
            <a:r>
              <a:rPr lang="en-US" b="1" dirty="0"/>
              <a:t>KEY</a:t>
            </a:r>
            <a:r>
              <a:rPr lang="en-US" dirty="0"/>
              <a:t> and a </a:t>
            </a:r>
            <a:r>
              <a:rPr lang="en-US" b="1" dirty="0"/>
              <a:t>VALUE </a:t>
            </a:r>
            <a:r>
              <a:rPr lang="en-US" dirty="0"/>
              <a:t>(like a phone book &lt;– what’s that though, </a:t>
            </a:r>
            <a:r>
              <a:rPr lang="en-US" dirty="0" err="1"/>
              <a:t>amirite</a:t>
            </a:r>
            <a:r>
              <a:rPr lang="en-US" dirty="0"/>
              <a:t>!?) </a:t>
            </a:r>
          </a:p>
          <a:p>
            <a:pPr lvl="1"/>
            <a:r>
              <a:rPr lang="en-US" dirty="0"/>
              <a:t>This could be done instead using two matching lists, but dictionaries are advantageous b/c they store the keys as a set. . . </a:t>
            </a:r>
          </a:p>
          <a:p>
            <a:pPr lvl="1"/>
            <a:r>
              <a:rPr lang="en-US" dirty="0"/>
              <a:t>. . . they also allow you to call the value using the key (rather than slicing)</a:t>
            </a:r>
          </a:p>
          <a:p>
            <a:pPr lvl="1"/>
            <a:r>
              <a:rPr lang="en-US" dirty="0"/>
              <a:t>Since the keys are formed as a set, there can be no duplicates</a:t>
            </a:r>
          </a:p>
          <a:p>
            <a:pPr lvl="1"/>
            <a:r>
              <a:rPr lang="en-US" dirty="0"/>
              <a:t>Also created using curly brackets, but the notation is more complicated: </a:t>
            </a:r>
          </a:p>
          <a:p>
            <a:pPr marL="457200" lvl="1" indent="0" algn="ctr">
              <a:buNone/>
            </a:pPr>
            <a:r>
              <a:rPr lang="en-US" dirty="0" err="1"/>
              <a:t>dict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{ key1 : value1, key2 : value2, . . . }</a:t>
            </a:r>
          </a:p>
          <a:p>
            <a:pPr lvl="1"/>
            <a:r>
              <a:rPr lang="en-US" dirty="0"/>
              <a:t>Keys &amp; values can any basic data type; values can be structures too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Structures: </a:t>
            </a:r>
            <a:r>
              <a:rPr lang="en-US" b="1" dirty="0"/>
              <a:t>Dictionaries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81F7A-BA5D-41D8-BC85-97D60B63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2" y="2333133"/>
            <a:ext cx="9165048" cy="379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76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105D-78B4-4604-A252-17CB21C2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#1 Coming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CD5D-D021-4951-B7F4-276D27BBE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Our way of telling a computer what to do</a:t>
            </a:r>
          </a:p>
          <a:p>
            <a:pPr lvl="1"/>
            <a:r>
              <a:rPr lang="en-US" dirty="0"/>
              <a:t>This is difficult because we speak different languages: </a:t>
            </a:r>
            <a:r>
              <a:rPr lang="en-US" dirty="0">
                <a:hlinkClick r:id="rId2"/>
              </a:rPr>
              <a:t>machine code</a:t>
            </a:r>
            <a:r>
              <a:rPr lang="en-US" dirty="0"/>
              <a:t> (or, a little more readable, </a:t>
            </a:r>
            <a:r>
              <a:rPr lang="en-US" dirty="0">
                <a:hlinkClick r:id="rId3"/>
              </a:rPr>
              <a:t>assembly code</a:t>
            </a:r>
            <a:r>
              <a:rPr lang="en-US" dirty="0"/>
              <a:t>) v. English </a:t>
            </a:r>
          </a:p>
          <a:p>
            <a:pPr lvl="1"/>
            <a:r>
              <a:rPr lang="en-US" dirty="0"/>
              <a:t>Programming languages are developed to be human-readable (even if it doesn’t always seem so) and to be translated into machine code for execution  </a:t>
            </a:r>
          </a:p>
          <a:p>
            <a:pPr lvl="1"/>
            <a:r>
              <a:rPr lang="en-US" dirty="0"/>
              <a:t>Translations are done by computer programs called </a:t>
            </a:r>
            <a:r>
              <a:rPr lang="en-US" dirty="0">
                <a:hlinkClick r:id="rId4"/>
              </a:rPr>
              <a:t>compilers</a:t>
            </a:r>
            <a:r>
              <a:rPr lang="en-US" dirty="0"/>
              <a:t> </a:t>
            </a:r>
          </a:p>
          <a:p>
            <a:r>
              <a:rPr lang="en-US" dirty="0"/>
              <a:t>Why not just use English? </a:t>
            </a:r>
          </a:p>
          <a:p>
            <a:pPr lvl="1"/>
            <a:r>
              <a:rPr lang="en-US" dirty="0"/>
              <a:t>Designed to make programs human readable but also efficient to write. . . w/ logic in mind</a:t>
            </a:r>
          </a:p>
        </p:txBody>
      </p:sp>
    </p:spTree>
    <p:extLst>
      <p:ext uri="{BB962C8B-B14F-4D97-AF65-F5344CB8AC3E}">
        <p14:creationId xmlns:p14="http://schemas.microsoft.com/office/powerpoint/2010/main" val="194691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Like written &amp; spoken languages, programming languages have different rules for “words” and “grammar” or, what we call </a:t>
            </a:r>
            <a:r>
              <a:rPr lang="en-US" dirty="0">
                <a:hlinkClick r:id="rId2"/>
              </a:rPr>
              <a:t>syntax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Logic is the foundation of programming, but. . . </a:t>
            </a:r>
          </a:p>
          <a:p>
            <a:pPr lvl="1"/>
            <a:r>
              <a:rPr lang="en-US" dirty="0"/>
              <a:t>. . . while many of you may be familiar w/ MATLAB or C, their syntax differs from and therefore cannot be interchanged with Python </a:t>
            </a:r>
          </a:p>
          <a:p>
            <a:pPr lvl="1"/>
            <a:r>
              <a:rPr lang="en-US" dirty="0"/>
              <a:t>This syntax (which the compiler translates) includes definitions for tasks like addition, multiplication, file writing, picture generation, data extraction, matrix manipulation,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8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example, take the following basic code: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did we do? </a:t>
            </a:r>
          </a:p>
          <a:p>
            <a:pPr lvl="1"/>
            <a:r>
              <a:rPr lang="en-US" dirty="0"/>
              <a:t>We created two </a:t>
            </a:r>
            <a:r>
              <a:rPr lang="en-US" b="1" dirty="0"/>
              <a:t>OBJECTS</a:t>
            </a:r>
            <a:r>
              <a:rPr lang="en-US" dirty="0"/>
              <a:t> which are stored in the computer’s memory in this case as integers (don’t worry about where)</a:t>
            </a:r>
          </a:p>
          <a:p>
            <a:pPr lvl="1"/>
            <a:r>
              <a:rPr lang="en-US" dirty="0"/>
              <a:t>We bound those two objects to two </a:t>
            </a:r>
            <a:r>
              <a:rPr lang="en-US" b="1" dirty="0"/>
              <a:t>REFERENCES</a:t>
            </a:r>
            <a:r>
              <a:rPr lang="en-US" dirty="0"/>
              <a:t> (or </a:t>
            </a:r>
            <a:r>
              <a:rPr lang="en-US" b="1" dirty="0"/>
              <a:t>VARIABLES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We added the two objects and printed out the result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08223-D9AD-4FAC-BF62-3628966B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6" y="2281214"/>
            <a:ext cx="5886768" cy="14047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34771-ACAC-40CA-8D2A-782B59D681D9}"/>
              </a:ext>
            </a:extLst>
          </p:cNvPr>
          <p:cNvGrpSpPr/>
          <p:nvPr/>
        </p:nvGrpSpPr>
        <p:grpSpPr>
          <a:xfrm>
            <a:off x="5860112" y="1703275"/>
            <a:ext cx="5661327" cy="1103535"/>
            <a:chOff x="5860112" y="1703275"/>
            <a:chExt cx="5661327" cy="110353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FB8293B-FA4F-4B80-9BB7-D93022D9E09A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860112" y="2026441"/>
              <a:ext cx="2854530" cy="78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5B6074-47C1-4656-B269-402F3D376851}"/>
                </a:ext>
              </a:extLst>
            </p:cNvPr>
            <p:cNvSpPr txBox="1"/>
            <p:nvPr/>
          </p:nvSpPr>
          <p:spPr>
            <a:xfrm>
              <a:off x="8714642" y="1703275"/>
              <a:ext cx="2806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 code in </a:t>
              </a:r>
              <a:r>
                <a:rPr lang="en-US" dirty="0" err="1"/>
                <a:t>Jupyter</a:t>
              </a:r>
              <a:r>
                <a:rPr lang="en-US" dirty="0"/>
                <a:t>, then hit shift + enter to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2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754"/>
          </a:xfrm>
        </p:spPr>
        <p:txBody>
          <a:bodyPr>
            <a:normAutofit/>
          </a:bodyPr>
          <a:lstStyle/>
          <a:p>
            <a:r>
              <a:rPr lang="en-US" dirty="0"/>
              <a:t>For example, take the following basic code: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if we think about it, some questions arise: </a:t>
            </a:r>
          </a:p>
          <a:p>
            <a:pPr lvl="1"/>
            <a:r>
              <a:rPr lang="en-US" dirty="0"/>
              <a:t>How did the computer know 1 and 2 are integers? </a:t>
            </a:r>
          </a:p>
          <a:p>
            <a:pPr lvl="1"/>
            <a:r>
              <a:rPr lang="en-US" dirty="0"/>
              <a:t>How did the computer know to add the integers?</a:t>
            </a:r>
          </a:p>
          <a:p>
            <a:pPr lvl="1"/>
            <a:r>
              <a:rPr lang="en-US" dirty="0"/>
              <a:t>What did </a:t>
            </a:r>
            <a:r>
              <a:rPr lang="en-US" b="1" dirty="0">
                <a:solidFill>
                  <a:srgbClr val="7030A0"/>
                </a:solidFill>
              </a:rPr>
              <a:t>print() </a:t>
            </a:r>
            <a:r>
              <a:rPr lang="en-US" dirty="0"/>
              <a:t>do? </a:t>
            </a:r>
          </a:p>
          <a:p>
            <a:pPr lvl="1"/>
            <a:r>
              <a:rPr lang="en-US" dirty="0"/>
              <a:t>When did our code get translated?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08223-D9AD-4FAC-BF62-3628966B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6" y="2281214"/>
            <a:ext cx="5886768" cy="140479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B9E7EF-EAA1-444B-8D37-D459427F74BE}"/>
              </a:ext>
            </a:extLst>
          </p:cNvPr>
          <p:cNvGrpSpPr/>
          <p:nvPr/>
        </p:nvGrpSpPr>
        <p:grpSpPr>
          <a:xfrm>
            <a:off x="5860112" y="1703275"/>
            <a:ext cx="5661327" cy="1103535"/>
            <a:chOff x="5860112" y="1703275"/>
            <a:chExt cx="5661327" cy="11035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03F9EC-BD79-425B-89C7-AC848F6D35D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5860112" y="2026441"/>
              <a:ext cx="2854530" cy="78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8C7F5-A98D-4C8B-B93C-C97E4048397E}"/>
                </a:ext>
              </a:extLst>
            </p:cNvPr>
            <p:cNvSpPr txBox="1"/>
            <p:nvPr/>
          </p:nvSpPr>
          <p:spPr>
            <a:xfrm>
              <a:off x="8714642" y="1703275"/>
              <a:ext cx="2806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 code in </a:t>
              </a:r>
              <a:r>
                <a:rPr lang="en-US" dirty="0" err="1"/>
                <a:t>Jupyter</a:t>
              </a:r>
              <a:r>
                <a:rPr lang="en-US" dirty="0"/>
                <a:t>, then hit shift + enter to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3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the Language!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6028" cy="4449052"/>
          </a:xfrm>
        </p:spPr>
        <p:txBody>
          <a:bodyPr/>
          <a:lstStyle/>
          <a:p>
            <a:r>
              <a:rPr lang="en-US" dirty="0"/>
              <a:t>In Python the plus sign (+) means “add”, though the exact definition depends on the type of object</a:t>
            </a:r>
          </a:p>
          <a:p>
            <a:pPr lvl="1"/>
            <a:r>
              <a:rPr lang="en-US" dirty="0"/>
              <a:t>Adding </a:t>
            </a:r>
            <a:r>
              <a:rPr lang="en-US" b="1" dirty="0"/>
              <a:t>INTEGERS </a:t>
            </a:r>
            <a:r>
              <a:rPr lang="en-US" dirty="0"/>
              <a:t>(values w/o decimals) yields an integer</a:t>
            </a:r>
          </a:p>
          <a:p>
            <a:pPr lvl="1"/>
            <a:r>
              <a:rPr lang="en-US" dirty="0"/>
              <a:t>Adding </a:t>
            </a:r>
            <a:r>
              <a:rPr lang="en-US" b="1" dirty="0"/>
              <a:t>FLOATS</a:t>
            </a:r>
            <a:r>
              <a:rPr lang="en-US" dirty="0"/>
              <a:t> (values w/ decimals) yields a float</a:t>
            </a:r>
          </a:p>
          <a:p>
            <a:pPr lvl="1"/>
            <a:r>
              <a:rPr lang="en-US" dirty="0"/>
              <a:t>Adding </a:t>
            </a:r>
            <a:r>
              <a:rPr lang="en-US" b="1" dirty="0"/>
              <a:t>STRINGS</a:t>
            </a:r>
            <a:r>
              <a:rPr lang="en-US" dirty="0"/>
              <a:t> (literal translations) yields a string</a:t>
            </a:r>
          </a:p>
          <a:p>
            <a:r>
              <a:rPr lang="en-US" dirty="0"/>
              <a:t>In Python, </a:t>
            </a:r>
            <a:r>
              <a:rPr lang="en-US" b="1" dirty="0">
                <a:solidFill>
                  <a:srgbClr val="7030A0"/>
                </a:solidFill>
              </a:rPr>
              <a:t>print() </a:t>
            </a:r>
            <a:r>
              <a:rPr lang="en-US" dirty="0"/>
              <a:t>is a </a:t>
            </a:r>
            <a:r>
              <a:rPr lang="en-US" dirty="0">
                <a:hlinkClick r:id="rId2"/>
              </a:rPr>
              <a:t>built-in function </a:t>
            </a:r>
            <a:endParaRPr lang="en-US" dirty="0"/>
          </a:p>
          <a:p>
            <a:pPr lvl="1"/>
            <a:r>
              <a:rPr lang="en-US" dirty="0"/>
              <a:t>A group of statements which execute upon request</a:t>
            </a:r>
          </a:p>
          <a:p>
            <a:pPr lvl="1"/>
            <a:r>
              <a:rPr lang="en-US" dirty="0"/>
              <a:t>Modern languages (like Python) contain certain functions known to be commonly used by programmers </a:t>
            </a:r>
          </a:p>
          <a:p>
            <a:pPr lvl="1"/>
            <a:r>
              <a:rPr lang="en-US" dirty="0"/>
              <a:t>More functions can be introduced by importing </a:t>
            </a:r>
            <a:r>
              <a:rPr lang="en-US" b="1" dirty="0"/>
              <a:t>MODULES</a:t>
            </a:r>
            <a:r>
              <a:rPr lang="en-US" dirty="0"/>
              <a:t> (more on that later)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17460-C659-4C73-B301-50362CAD5264}"/>
              </a:ext>
            </a:extLst>
          </p:cNvPr>
          <p:cNvGrpSpPr/>
          <p:nvPr/>
        </p:nvGrpSpPr>
        <p:grpSpPr>
          <a:xfrm>
            <a:off x="8875986" y="2632079"/>
            <a:ext cx="4586813" cy="3473939"/>
            <a:chOff x="9098581" y="2703548"/>
            <a:chExt cx="4230211" cy="30879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F59697-571B-4691-8294-8C2F30F39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176" y="3704494"/>
              <a:ext cx="3061292" cy="1086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3E94FF-A1B9-4986-B3F1-F0225D1F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581" y="4720017"/>
              <a:ext cx="3054004" cy="10714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BD8806-7D33-4A68-A9A8-9D2DDB25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52" y="2703548"/>
              <a:ext cx="4194440" cy="1000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the Language!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7786" cy="4449052"/>
          </a:xfrm>
        </p:spPr>
        <p:txBody>
          <a:bodyPr/>
          <a:lstStyle/>
          <a:p>
            <a:r>
              <a:rPr lang="en-US" dirty="0"/>
              <a:t>Many languages require a step between writing and running called compiling. . . </a:t>
            </a:r>
          </a:p>
          <a:p>
            <a:pPr lvl="1"/>
            <a:r>
              <a:rPr lang="en-US" dirty="0"/>
              <a:t>. . . where written code is translated to machine code for execution</a:t>
            </a:r>
          </a:p>
          <a:p>
            <a:r>
              <a:rPr lang="en-US" dirty="0"/>
              <a:t>Another reason Python is so useful is its use of an </a:t>
            </a:r>
            <a:r>
              <a:rPr lang="en-US" dirty="0">
                <a:hlinkClick r:id="rId2"/>
              </a:rPr>
              <a:t>interpreter</a:t>
            </a:r>
            <a:r>
              <a:rPr lang="en-US" dirty="0"/>
              <a:t> which handles this behind the scenes</a:t>
            </a:r>
          </a:p>
          <a:p>
            <a:r>
              <a:rPr lang="en-US" b="1" dirty="0"/>
              <a:t>A </a:t>
            </a:r>
            <a:r>
              <a:rPr lang="en-US" b="1" dirty="0">
                <a:hlinkClick r:id="rId3"/>
              </a:rPr>
              <a:t>programming language </a:t>
            </a:r>
            <a:r>
              <a:rPr lang="en-US" b="1" dirty="0"/>
              <a:t>is the set of rules and definitions which organize all the tools which allow the programmer to bend the computer to her will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17460-C659-4C73-B301-50362CAD5264}"/>
              </a:ext>
            </a:extLst>
          </p:cNvPr>
          <p:cNvGrpSpPr/>
          <p:nvPr/>
        </p:nvGrpSpPr>
        <p:grpSpPr>
          <a:xfrm>
            <a:off x="8875986" y="2632079"/>
            <a:ext cx="4586813" cy="3473939"/>
            <a:chOff x="9098581" y="2703548"/>
            <a:chExt cx="4230211" cy="30879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F59697-571B-4691-8294-8C2F30F39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176" y="3704494"/>
              <a:ext cx="3061292" cy="1086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3E94FF-A1B9-4986-B3F1-F0225D1F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581" y="4720017"/>
              <a:ext cx="3054004" cy="10714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BD8806-7D33-4A68-A9A8-9D2DDB25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52" y="2703548"/>
              <a:ext cx="4194440" cy="1000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E98-98F3-4D17-A0E1-60A5FDA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</a:t>
            </a:r>
            <a:r>
              <a:rPr lang="en-US" b="1" dirty="0"/>
              <a:t>Objects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762-76C7-4F96-AC0D-2F74EE52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9052"/>
          </a:xfrm>
        </p:spPr>
        <p:txBody>
          <a:bodyPr/>
          <a:lstStyle/>
          <a:p>
            <a:r>
              <a:rPr lang="en-US" dirty="0">
                <a:hlinkClick r:id="rId2"/>
              </a:rPr>
              <a:t>Objects</a:t>
            </a:r>
            <a:r>
              <a:rPr lang="en-US" dirty="0"/>
              <a:t> are values stored in memory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Python is an </a:t>
            </a:r>
            <a:r>
              <a:rPr lang="en-US" dirty="0">
                <a:hlinkClick r:id="rId3"/>
              </a:rPr>
              <a:t>object-oriented</a:t>
            </a:r>
            <a:r>
              <a:rPr lang="en-US" dirty="0"/>
              <a:t> language, which means it is built on using objects</a:t>
            </a:r>
          </a:p>
          <a:p>
            <a:pPr lvl="1"/>
            <a:r>
              <a:rPr lang="en-US" dirty="0"/>
              <a:t>1 &amp; 2 are objects in this simple example</a:t>
            </a:r>
          </a:p>
          <a:p>
            <a:r>
              <a:rPr lang="en-US" dirty="0"/>
              <a:t>Objects can take many forms, what we call </a:t>
            </a:r>
            <a:r>
              <a:rPr lang="en-US" b="1" dirty="0"/>
              <a:t>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E731-687B-4C14-B9D5-BAA0A4FAE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6" y="2281214"/>
            <a:ext cx="5886768" cy="14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887F55F8D8E4FA4E9876DD3BB4C6D" ma:contentTypeVersion="13" ma:contentTypeDescription="Create a new document." ma:contentTypeScope="" ma:versionID="401c96c925422c962968b4546260b085">
  <xsd:schema xmlns:xsd="http://www.w3.org/2001/XMLSchema" xmlns:xs="http://www.w3.org/2001/XMLSchema" xmlns:p="http://schemas.microsoft.com/office/2006/metadata/properties" xmlns:ns3="fed221d8-06b2-4c41-96b2-f804bb452aa5" xmlns:ns4="8aadc741-c7d3-4777-ae72-59485f472397" targetNamespace="http://schemas.microsoft.com/office/2006/metadata/properties" ma:root="true" ma:fieldsID="1e89d3686c068ce0f5fac2bf86f46727" ns3:_="" ns4:_="">
    <xsd:import namespace="fed221d8-06b2-4c41-96b2-f804bb452aa5"/>
    <xsd:import namespace="8aadc741-c7d3-4777-ae72-59485f4723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3:MediaServiceOCR" minOccurs="0"/>
                <xsd:element ref="ns3:MediaServiceLocation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21d8-06b2-4c41-96b2-f804bb452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dc741-c7d3-4777-ae72-59485f472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09115-344C-49DB-B31A-44E61BBBE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221d8-06b2-4c41-96b2-f804bb452aa5"/>
    <ds:schemaRef ds:uri="8aadc741-c7d3-4777-ae72-59485f472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233BC3-2394-4B7A-9AE0-4F2A38EB2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983D2-E8DF-41DD-8504-E243F87C767D}">
  <ds:schemaRefs>
    <ds:schemaRef ds:uri="8aadc741-c7d3-4777-ae72-59485f472397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ed221d8-06b2-4c41-96b2-f804bb452a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2059</Words>
  <Application>Microsoft Office PowerPoint</Application>
  <PresentationFormat>Widescreen</PresentationFormat>
  <Paragraphs>210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An Introduction to Python</vt:lpstr>
      <vt:lpstr>Introduction to Programming </vt:lpstr>
      <vt:lpstr>What is Programming? </vt:lpstr>
      <vt:lpstr>What is Programming? </vt:lpstr>
      <vt:lpstr>What is Programming? </vt:lpstr>
      <vt:lpstr>What is Programming? </vt:lpstr>
      <vt:lpstr>It’s the Language! </vt:lpstr>
      <vt:lpstr>It’s the Language! </vt:lpstr>
      <vt:lpstr>Python Basics: Objects  </vt:lpstr>
      <vt:lpstr>Python Basics: Object Types </vt:lpstr>
      <vt:lpstr>Python Basics: Dynamic Typing</vt:lpstr>
      <vt:lpstr>Python Basics: Variables </vt:lpstr>
      <vt:lpstr>Python Basics: Operators </vt:lpstr>
      <vt:lpstr>Python Basics: Upcasting </vt:lpstr>
      <vt:lpstr>Python Basics: Examples 1 </vt:lpstr>
      <vt:lpstr>Python Basics: Functions </vt:lpstr>
      <vt:lpstr>Python Basics: Indenting </vt:lpstr>
      <vt:lpstr>Python Basics: Namespaces </vt:lpstr>
      <vt:lpstr>Data Structures</vt:lpstr>
      <vt:lpstr>Built-in Data Structures: Lists</vt:lpstr>
      <vt:lpstr>Built-in Data Structures: Lists</vt:lpstr>
      <vt:lpstr>Built-in Data Structures: Lists</vt:lpstr>
      <vt:lpstr>Built-in Data Structures: Tuples</vt:lpstr>
      <vt:lpstr>Built-in Data Structures: Sets</vt:lpstr>
      <vt:lpstr>Built-in Data Structures: Dictionaries</vt:lpstr>
      <vt:lpstr>HW #1 Coming Soon!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P Martin</dc:creator>
  <cp:lastModifiedBy>Curtis P Martin</cp:lastModifiedBy>
  <cp:revision>73</cp:revision>
  <dcterms:created xsi:type="dcterms:W3CDTF">2019-08-19T02:07:56Z</dcterms:created>
  <dcterms:modified xsi:type="dcterms:W3CDTF">2019-08-22T23:50:47Z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0x010100826887F55F8D8E4FA4E9876DD3BB4C6D</vt:lpwstr>
  </property>
  <property fmtid="{D5CDD505-2E9C-101B-9397-08002B2CF9AE}" pid="3" name="_MarkAsFinal">
    <vt:bool>true</vt:bool>
  </property>
</Properties>
</file>