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3D8EA92-94FD-4CD5-AF9A-B0255D16CE14}">
          <p14:sldIdLst>
            <p14:sldId id="256"/>
            <p14:sldId id="258"/>
            <p14:sldId id="259"/>
          </p14:sldIdLst>
        </p14:section>
        <p14:section name="Git" id="{68BED324-F9FD-4188-88A7-FA3A1338DAA4}">
          <p14:sldIdLst>
            <p14:sldId id="260"/>
          </p14:sldIdLst>
        </p14:section>
        <p14:section name="GitHub" id="{495F8D3B-6743-4832-8BD4-752D8F1E4750}">
          <p14:sldIdLst>
            <p14:sldId id="261"/>
          </p14:sldIdLst>
        </p14:section>
        <p14:section name="Setup" id="{92AEE623-99BD-4217-A0F8-0D2FB3C2A157}">
          <p14:sldIdLst>
            <p14:sldId id="262"/>
          </p14:sldIdLst>
        </p14:section>
        <p14:section name="Using Git" id="{4CE33AB5-18DC-4501-91A7-F291107D1018}">
          <p14:sldIdLst>
            <p14:sldId id="263"/>
          </p14:sldIdLst>
        </p14:section>
        <p14:section name="Collaboration" id="{72AFF26A-9BA0-422A-B9C0-556DE85F622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00" autoAdjust="0"/>
  </p:normalViewPr>
  <p:slideViewPr>
    <p:cSldViewPr snapToGrid="0">
      <p:cViewPr varScale="1">
        <p:scale>
          <a:sx n="39" d="100"/>
          <a:sy n="39" d="100"/>
        </p:scale>
        <p:origin x="6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0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AD0-DC04-42E3-A6DB-298C5632A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5334-163A-4EF0-8076-AF68FCC5F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Improving reproducibility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56215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D7F2-470A-4BF2-B65C-053365C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6F53-4E32-439C-92F4-4EE3D42BA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/>
              <a:t>Clear organization of analytic components</a:t>
            </a:r>
          </a:p>
          <a:p>
            <a:r>
              <a:rPr lang="en-US" b="1" dirty="0"/>
              <a:t>Version control</a:t>
            </a:r>
          </a:p>
          <a:p>
            <a:pPr lvl="1"/>
            <a:r>
              <a:rPr lang="en-US" b="1" dirty="0"/>
              <a:t>Controlled tracking of changes over time </a:t>
            </a:r>
          </a:p>
          <a:p>
            <a:pPr lvl="1"/>
            <a:r>
              <a:rPr lang="en-US" b="1" dirty="0"/>
              <a:t>Ability to update &amp; iterate while maintaining functioning code</a:t>
            </a:r>
          </a:p>
          <a:p>
            <a:r>
              <a:rPr lang="en-US" dirty="0"/>
              <a:t>Coding standards</a:t>
            </a:r>
          </a:p>
          <a:p>
            <a:pPr lvl="1"/>
            <a:r>
              <a:rPr lang="en-US" dirty="0"/>
              <a:t>Commenting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Modularity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A0E96-EC32-4A2C-82BA-88BACAF88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Providing context to code, both within code (e.g., commenting) and via external documents (e.g., README.md)</a:t>
            </a:r>
          </a:p>
          <a:p>
            <a:r>
              <a:rPr lang="en-US" dirty="0"/>
              <a:t>Virtual environments</a:t>
            </a:r>
          </a:p>
          <a:p>
            <a:pPr lvl="1"/>
            <a:r>
              <a:rPr lang="en-US" dirty="0"/>
              <a:t>Enables reproducibility across multiple machines post-distribution </a:t>
            </a:r>
          </a:p>
          <a:p>
            <a:r>
              <a:rPr lang="en-US" dirty="0"/>
              <a:t>Code testing</a:t>
            </a:r>
          </a:p>
          <a:p>
            <a:pPr lvl="1"/>
            <a:r>
              <a:rPr lang="en-US" dirty="0"/>
              <a:t>Small, modular testing of segments of code combined w/ large testing upon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214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4487-F13B-4B5E-AD9B-B8639EF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7CF8-E0C5-491F-9950-93D2C18A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programmer from losing track of what’s what</a:t>
            </a:r>
          </a:p>
          <a:p>
            <a:pPr lvl="1"/>
            <a:r>
              <a:rPr lang="en-US" dirty="0"/>
              <a:t>Multiple versions of code</a:t>
            </a:r>
          </a:p>
          <a:p>
            <a:pPr lvl="1"/>
            <a:r>
              <a:rPr lang="en-US" dirty="0"/>
              <a:t>Multiple “final” versions of code</a:t>
            </a:r>
          </a:p>
          <a:p>
            <a:r>
              <a:rPr lang="en-US" dirty="0"/>
              <a:t>Enables updates without breaking functioning code</a:t>
            </a:r>
          </a:p>
          <a:p>
            <a:pPr lvl="1"/>
            <a:r>
              <a:rPr lang="en-US" dirty="0"/>
              <a:t>Enables reversion to older iterations, just in case</a:t>
            </a:r>
          </a:p>
          <a:p>
            <a:r>
              <a:rPr lang="en-US" dirty="0"/>
              <a:t>Documents the history of changes made for tracking purposes</a:t>
            </a:r>
          </a:p>
          <a:p>
            <a:r>
              <a:rPr lang="en-US" dirty="0"/>
              <a:t>Significantly improves collaboration amongst teams writing programs</a:t>
            </a:r>
          </a:p>
          <a:p>
            <a:pPr lvl="1"/>
            <a:r>
              <a:rPr lang="en-US" dirty="0"/>
              <a:t>Though the workflow can be difficult to pick up</a:t>
            </a:r>
          </a:p>
          <a:p>
            <a:r>
              <a:rPr lang="en-US" dirty="0"/>
              <a:t>Enables simpler &amp; more effective dissemination </a:t>
            </a:r>
          </a:p>
          <a:p>
            <a:pPr lvl="1"/>
            <a:r>
              <a:rPr lang="en-US" dirty="0"/>
              <a:t>Point people to your GitHub to share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437513-3CBB-46DE-9B88-47B774D0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95" y="2163203"/>
            <a:ext cx="3056661" cy="33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3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172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Version Control</vt:lpstr>
      <vt:lpstr>The Meaning of Reproducibility</vt:lpstr>
      <vt:lpstr>The Importance of Version Control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Curtis Martin</dc:creator>
  <cp:lastModifiedBy>Curtis Martin</cp:lastModifiedBy>
  <cp:revision>2</cp:revision>
  <dcterms:created xsi:type="dcterms:W3CDTF">2022-01-27T13:42:03Z</dcterms:created>
  <dcterms:modified xsi:type="dcterms:W3CDTF">2022-01-27T14:33:33Z</dcterms:modified>
</cp:coreProperties>
</file>