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31940500" cy="443611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FF"/>
    <a:srgbClr val="FA8F00"/>
    <a:srgbClr val="19FE0E"/>
    <a:srgbClr val="000000"/>
    <a:srgbClr val="333333"/>
    <a:srgbClr val="DA0000"/>
    <a:srgbClr val="EAF8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69" autoAdjust="0"/>
  </p:normalViewPr>
  <p:slideViewPr>
    <p:cSldViewPr>
      <p:cViewPr>
        <p:scale>
          <a:sx n="25" d="100"/>
          <a:sy n="25" d="100"/>
        </p:scale>
        <p:origin x="-58" y="1930"/>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840883" cy="2218055"/>
          </a:xfrm>
          <a:prstGeom prst="rect">
            <a:avLst/>
          </a:prstGeom>
        </p:spPr>
        <p:txBody>
          <a:bodyPr vert="horz" lIns="436004" tIns="218002" rIns="436004" bIns="218002" rtlCol="0"/>
          <a:lstStyle>
            <a:lvl1pPr algn="l">
              <a:defRPr sz="5700"/>
            </a:lvl1pPr>
          </a:lstStyle>
          <a:p>
            <a:endParaRPr lang="en-US"/>
          </a:p>
        </p:txBody>
      </p:sp>
      <p:sp>
        <p:nvSpPr>
          <p:cNvPr id="3" name="Date Placeholder 2"/>
          <p:cNvSpPr>
            <a:spLocks noGrp="1"/>
          </p:cNvSpPr>
          <p:nvPr>
            <p:ph type="dt" idx="1"/>
          </p:nvPr>
        </p:nvSpPr>
        <p:spPr>
          <a:xfrm>
            <a:off x="18092226" y="0"/>
            <a:ext cx="13840883" cy="2218055"/>
          </a:xfrm>
          <a:prstGeom prst="rect">
            <a:avLst/>
          </a:prstGeom>
        </p:spPr>
        <p:txBody>
          <a:bodyPr vert="horz" lIns="436004" tIns="218002" rIns="436004" bIns="218002" rtlCol="0"/>
          <a:lstStyle>
            <a:lvl1pPr algn="r">
              <a:defRPr sz="5700"/>
            </a:lvl1pPr>
          </a:lstStyle>
          <a:p>
            <a:fld id="{DCA15321-D945-4C39-A0F1-0189193F3860}" type="datetimeFigureOut">
              <a:rPr lang="en-US" smtClean="0"/>
              <a:t>4/16/2012</a:t>
            </a:fld>
            <a:endParaRPr lang="en-US"/>
          </a:p>
        </p:txBody>
      </p:sp>
      <p:sp>
        <p:nvSpPr>
          <p:cNvPr id="4" name="Slide Image Placeholder 3"/>
          <p:cNvSpPr>
            <a:spLocks noGrp="1" noRot="1" noChangeAspect="1"/>
          </p:cNvSpPr>
          <p:nvPr>
            <p:ph type="sldImg" idx="2"/>
          </p:nvPr>
        </p:nvSpPr>
        <p:spPr>
          <a:xfrm>
            <a:off x="9732963" y="3327400"/>
            <a:ext cx="12474575" cy="16635413"/>
          </a:xfrm>
          <a:prstGeom prst="rect">
            <a:avLst/>
          </a:prstGeom>
          <a:noFill/>
          <a:ln w="12700">
            <a:solidFill>
              <a:prstClr val="black"/>
            </a:solidFill>
          </a:ln>
        </p:spPr>
        <p:txBody>
          <a:bodyPr vert="horz" lIns="436004" tIns="218002" rIns="436004" bIns="218002" rtlCol="0" anchor="ctr"/>
          <a:lstStyle/>
          <a:p>
            <a:endParaRPr lang="en-US"/>
          </a:p>
        </p:txBody>
      </p:sp>
      <p:sp>
        <p:nvSpPr>
          <p:cNvPr id="5" name="Notes Placeholder 4"/>
          <p:cNvSpPr>
            <a:spLocks noGrp="1"/>
          </p:cNvSpPr>
          <p:nvPr>
            <p:ph type="body" sz="quarter" idx="3"/>
          </p:nvPr>
        </p:nvSpPr>
        <p:spPr>
          <a:xfrm>
            <a:off x="3194050" y="21071522"/>
            <a:ext cx="25552400" cy="19962495"/>
          </a:xfrm>
          <a:prstGeom prst="rect">
            <a:avLst/>
          </a:prstGeom>
        </p:spPr>
        <p:txBody>
          <a:bodyPr vert="horz" lIns="436004" tIns="218002" rIns="436004" bIns="21800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2135346"/>
            <a:ext cx="13840883" cy="2218055"/>
          </a:xfrm>
          <a:prstGeom prst="rect">
            <a:avLst/>
          </a:prstGeom>
        </p:spPr>
        <p:txBody>
          <a:bodyPr vert="horz" lIns="436004" tIns="218002" rIns="436004" bIns="218002" rtlCol="0" anchor="b"/>
          <a:lstStyle>
            <a:lvl1pPr algn="l">
              <a:defRPr sz="5700"/>
            </a:lvl1pPr>
          </a:lstStyle>
          <a:p>
            <a:endParaRPr lang="en-US"/>
          </a:p>
        </p:txBody>
      </p:sp>
      <p:sp>
        <p:nvSpPr>
          <p:cNvPr id="7" name="Slide Number Placeholder 6"/>
          <p:cNvSpPr>
            <a:spLocks noGrp="1"/>
          </p:cNvSpPr>
          <p:nvPr>
            <p:ph type="sldNum" sz="quarter" idx="5"/>
          </p:nvPr>
        </p:nvSpPr>
        <p:spPr>
          <a:xfrm>
            <a:off x="18092226" y="42135346"/>
            <a:ext cx="13840883" cy="2218055"/>
          </a:xfrm>
          <a:prstGeom prst="rect">
            <a:avLst/>
          </a:prstGeom>
        </p:spPr>
        <p:txBody>
          <a:bodyPr vert="horz" lIns="436004" tIns="218002" rIns="436004" bIns="218002" rtlCol="0" anchor="b"/>
          <a:lstStyle>
            <a:lvl1pPr algn="r">
              <a:defRPr sz="5700"/>
            </a:lvl1pPr>
          </a:lstStyle>
          <a:p>
            <a:fld id="{E4DFC77E-6122-4711-9FB6-8C1F6743A1BD}" type="slidenum">
              <a:rPr lang="en-US" smtClean="0"/>
              <a:t>‹#›</a:t>
            </a:fld>
            <a:endParaRPr lang="en-US"/>
          </a:p>
        </p:txBody>
      </p:sp>
    </p:spTree>
    <p:extLst>
      <p:ext uri="{BB962C8B-B14F-4D97-AF65-F5344CB8AC3E}">
        <p14:creationId xmlns:p14="http://schemas.microsoft.com/office/powerpoint/2010/main" val="614426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TODO: change </a:t>
            </a:r>
            <a:r>
              <a:rPr lang="en-US" smtClean="0"/>
              <a:t>screen</a:t>
            </a:r>
            <a:r>
              <a:rPr lang="en-US" baseline="0" smtClean="0"/>
              <a:t> shot</a:t>
            </a:r>
            <a:endParaRPr lang="en-US" dirty="0"/>
          </a:p>
        </p:txBody>
      </p:sp>
      <p:sp>
        <p:nvSpPr>
          <p:cNvPr id="4" name="Slide Number Placeholder 3"/>
          <p:cNvSpPr>
            <a:spLocks noGrp="1"/>
          </p:cNvSpPr>
          <p:nvPr>
            <p:ph type="sldNum" sz="quarter" idx="10"/>
          </p:nvPr>
        </p:nvSpPr>
        <p:spPr/>
        <p:txBody>
          <a:bodyPr/>
          <a:lstStyle/>
          <a:p>
            <a:fld id="{E4DFC77E-6122-4711-9FB6-8C1F6743A1BD}"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76F7F0-7CB2-44DF-8187-F3931CF59CB8}" type="datetimeFigureOut">
              <a:rPr lang="en-US" smtClean="0"/>
              <a:pPr/>
              <a:t>4/16/2012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76F7F0-7CB2-44DF-8187-F3931CF59CB8}" type="datetimeFigureOut">
              <a:rPr lang="en-US" smtClean="0"/>
              <a:pPr/>
              <a:t>4/16/2012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7"/>
            <a:ext cx="21671280" cy="37449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76F7F0-7CB2-44DF-8187-F3931CF59CB8}" type="datetimeFigureOut">
              <a:rPr lang="en-US" smtClean="0"/>
              <a:pPr/>
              <a:t>4/16/2012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76F7F0-7CB2-44DF-8187-F3931CF59CB8}" type="datetimeFigureOut">
              <a:rPr lang="en-US" smtClean="0"/>
              <a:pPr/>
              <a:t>4/16/2012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67"/>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76F7F0-7CB2-44DF-8187-F3931CF59CB8}" type="datetimeFigureOut">
              <a:rPr lang="en-US" smtClean="0"/>
              <a:pPr/>
              <a:t>4/16/2012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76F7F0-7CB2-44DF-8187-F3931CF59CB8}" type="datetimeFigureOut">
              <a:rPr lang="en-US" smtClean="0"/>
              <a:pPr/>
              <a:t>4/16/2012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1" y="9824724"/>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1" y="13919201"/>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824724"/>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2" y="13919201"/>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76F7F0-7CB2-44DF-8187-F3931CF59CB8}" type="datetimeFigureOut">
              <a:rPr lang="en-US" smtClean="0"/>
              <a:pPr/>
              <a:t>4/16/2012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76F7F0-7CB2-44DF-8187-F3931CF59CB8}" type="datetimeFigureOut">
              <a:rPr lang="en-US" smtClean="0"/>
              <a:pPr/>
              <a:t>4/16/2012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6F7F0-7CB2-44DF-8187-F3931CF59CB8}" type="datetimeFigureOut">
              <a:rPr lang="en-US" smtClean="0"/>
              <a:pPr/>
              <a:t>4/16/2012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7" cy="74371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24"/>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3" y="9184644"/>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76F7F0-7CB2-44DF-8187-F3931CF59CB8}" type="datetimeFigureOut">
              <a:rPr lang="en-US" smtClean="0"/>
              <a:pPr/>
              <a:t>4/16/2012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4"/>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76F7F0-7CB2-44DF-8187-F3931CF59CB8}" type="datetimeFigureOut">
              <a:rPr lang="en-US" smtClean="0"/>
              <a:pPr/>
              <a:t>4/16/2012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4"/>
            <a:ext cx="29626560" cy="28966163"/>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76F7F0-7CB2-44DF-8187-F3931CF59CB8}" type="datetimeFigureOut">
              <a:rPr lang="en-US" smtClean="0"/>
              <a:pPr/>
              <a:t>4/16/2012</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17B1FAE6-746E-41C0-9C0A-2823F914F8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09600"/>
            <a:ext cx="32918400" cy="6247864"/>
          </a:xfrm>
          <a:prstGeom prst="rect">
            <a:avLst/>
          </a:prstGeom>
          <a:solidFill>
            <a:schemeClr val="bg1"/>
          </a:solidFill>
        </p:spPr>
        <p:txBody>
          <a:bodyPr wrap="square" lIns="91440" tIns="45720" rIns="91440" bIns="45720">
            <a:spAutoFit/>
          </a:bodyPr>
          <a:lstStyle/>
          <a:p>
            <a:pPr algn="ctr"/>
            <a:r>
              <a:rPr lang="en-US" sz="20000" b="1" cap="none" spc="0" dirty="0" smtClean="0">
                <a:ln w="12700">
                  <a:solidFill>
                    <a:schemeClr val="tx2">
                      <a:satMod val="155000"/>
                    </a:schemeClr>
                  </a:solidFill>
                  <a:prstDash val="solid"/>
                </a:ln>
                <a:solidFill>
                  <a:srgbClr val="DA0000"/>
                </a:solidFill>
                <a:effectLst>
                  <a:outerShdw blurRad="41275" dist="20320" dir="1800000" algn="tl" rotWithShape="0">
                    <a:srgbClr val="000000">
                      <a:alpha val="40000"/>
                    </a:srgbClr>
                  </a:outerShdw>
                </a:effectLst>
              </a:rPr>
              <a:t>@10dance</a:t>
            </a:r>
            <a:endParaRPr lang="en-US" sz="9600" b="1" dirty="0"/>
          </a:p>
          <a:p>
            <a:pPr algn="ctr"/>
            <a:endParaRPr lang="en-US" sz="20000" b="1" cap="none" spc="0" dirty="0">
              <a:ln w="12700">
                <a:solidFill>
                  <a:schemeClr val="tx2">
                    <a:satMod val="155000"/>
                  </a:schemeClr>
                </a:solidFill>
                <a:prstDash val="solid"/>
              </a:ln>
              <a:solidFill>
                <a:srgbClr val="DA0000"/>
              </a:solidFill>
              <a:effectLst>
                <a:outerShdw blurRad="41275" dist="20320" dir="1800000" algn="tl" rotWithShape="0">
                  <a:srgbClr val="000000">
                    <a:alpha val="40000"/>
                  </a:srgbClr>
                </a:outerShdw>
              </a:effectLst>
            </a:endParaRPr>
          </a:p>
        </p:txBody>
      </p:sp>
      <p:sp>
        <p:nvSpPr>
          <p:cNvPr id="8" name="TextBox 7"/>
          <p:cNvSpPr txBox="1"/>
          <p:nvPr/>
        </p:nvSpPr>
        <p:spPr>
          <a:xfrm>
            <a:off x="11909428" y="3810000"/>
            <a:ext cx="9784986" cy="8032968"/>
          </a:xfrm>
          <a:prstGeom prst="rect">
            <a:avLst/>
          </a:prstGeom>
          <a:noFill/>
        </p:spPr>
        <p:txBody>
          <a:bodyPr wrap="none" rtlCol="0">
            <a:spAutoFit/>
          </a:bodyPr>
          <a:lstStyle/>
          <a:p>
            <a:pPr algn="ctr"/>
            <a:r>
              <a:rPr lang="en-US" dirty="0" smtClean="0"/>
              <a:t>Yifei Zhu</a:t>
            </a:r>
            <a:endParaRPr lang="en-US" dirty="0" smtClean="0"/>
          </a:p>
          <a:p>
            <a:pPr algn="ctr"/>
            <a:r>
              <a:rPr lang="en-US" dirty="0" smtClean="0"/>
              <a:t>Brandon Maxwell</a:t>
            </a:r>
            <a:endParaRPr lang="en-US" dirty="0" smtClean="0"/>
          </a:p>
          <a:p>
            <a:pPr algn="ctr"/>
            <a:r>
              <a:rPr lang="en-US" dirty="0" smtClean="0"/>
              <a:t>Curtis </a:t>
            </a:r>
            <a:r>
              <a:rPr lang="en-US" dirty="0" err="1" smtClean="0"/>
              <a:t>Ullerich</a:t>
            </a:r>
            <a:endParaRPr lang="en-US" dirty="0" smtClean="0"/>
          </a:p>
          <a:p>
            <a:pPr algn="ctr"/>
            <a:r>
              <a:rPr lang="en-US" dirty="0" smtClean="0"/>
              <a:t>Todd </a:t>
            </a:r>
            <a:r>
              <a:rPr lang="en-US" dirty="0" err="1" smtClean="0"/>
              <a:t>Wegter</a:t>
            </a:r>
            <a:endParaRPr lang="en-US" dirty="0" smtClean="0"/>
          </a:p>
          <a:p>
            <a:pPr algn="ctr"/>
            <a:r>
              <a:rPr lang="en-US" dirty="0" smtClean="0"/>
              <a:t>COM S 309 SPR 2012 </a:t>
            </a:r>
          </a:p>
          <a:p>
            <a:pPr algn="ctr"/>
            <a:endParaRPr lang="en-US" dirty="0"/>
          </a:p>
        </p:txBody>
      </p:sp>
      <p:sp>
        <p:nvSpPr>
          <p:cNvPr id="9" name="Rounded Rectangle 8"/>
          <p:cNvSpPr/>
          <p:nvPr/>
        </p:nvSpPr>
        <p:spPr>
          <a:xfrm>
            <a:off x="1295400" y="9982200"/>
            <a:ext cx="14097000" cy="13716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16611600" y="9906000"/>
            <a:ext cx="14859000" cy="15697200"/>
          </a:xfrm>
          <a:prstGeom prst="roundRect">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Rounded Rectangle 10"/>
          <p:cNvSpPr/>
          <p:nvPr/>
        </p:nvSpPr>
        <p:spPr>
          <a:xfrm>
            <a:off x="8610600" y="16383000"/>
            <a:ext cx="15316200" cy="18897600"/>
          </a:xfrm>
          <a:prstGeom prst="roundRect">
            <a:avLst/>
          </a:prstGeom>
          <a:solidFill>
            <a:srgbClr val="0D0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286000" y="10896600"/>
            <a:ext cx="12573000" cy="10679847"/>
          </a:xfrm>
          <a:prstGeom prst="rect">
            <a:avLst/>
          </a:prstGeom>
          <a:noFill/>
        </p:spPr>
        <p:txBody>
          <a:bodyPr wrap="square" rtlCol="0">
            <a:spAutoFit/>
          </a:bodyPr>
          <a:lstStyle/>
          <a:p>
            <a:r>
              <a:rPr lang="en-US" sz="6600" b="1" dirty="0" smtClean="0"/>
              <a:t>Project Description</a:t>
            </a:r>
            <a:r>
              <a:rPr lang="en-US" sz="6600" b="1" dirty="0" smtClean="0"/>
              <a:t>:</a:t>
            </a:r>
            <a:endParaRPr lang="en-US" sz="6600" b="1" dirty="0" smtClean="0"/>
          </a:p>
          <a:p>
            <a:r>
              <a:rPr lang="en-US" sz="4400" dirty="0" smtClean="0"/>
              <a:t>@10dance is designed for ISU </a:t>
            </a:r>
            <a:r>
              <a:rPr lang="en-US" sz="4400" dirty="0" smtClean="0"/>
              <a:t>Marching band to take attendance. TA can be able to take attendance during performance and rehearsal,  students can also be able to submit absence form, director can be able to  view and keep track of attendance from our system</a:t>
            </a:r>
            <a:endParaRPr lang="en-US" sz="4400" dirty="0" smtClean="0"/>
          </a:p>
          <a:p>
            <a:pPr>
              <a:buFont typeface="Arial" pitchFamily="34" charset="0"/>
              <a:buChar char="•"/>
            </a:pPr>
            <a:endParaRPr lang="en-US" sz="4400" dirty="0"/>
          </a:p>
          <a:p>
            <a:r>
              <a:rPr lang="en-US" sz="5400" b="1" dirty="0" smtClean="0"/>
              <a:t>Users:</a:t>
            </a:r>
          </a:p>
          <a:p>
            <a:r>
              <a:rPr lang="en-US" sz="4400" dirty="0" smtClean="0"/>
              <a:t>Students</a:t>
            </a:r>
            <a:endParaRPr lang="en-US" sz="4400" dirty="0" smtClean="0"/>
          </a:p>
          <a:p>
            <a:r>
              <a:rPr lang="en-US" sz="4400" dirty="0" smtClean="0"/>
              <a:t>Director</a:t>
            </a:r>
          </a:p>
          <a:p>
            <a:r>
              <a:rPr lang="en-US" sz="4400" dirty="0" smtClean="0"/>
              <a:t>TA</a:t>
            </a:r>
            <a:endParaRPr lang="en-US" sz="4400" dirty="0" smtClean="0"/>
          </a:p>
          <a:p>
            <a:endParaRPr lang="en-US" dirty="0"/>
          </a:p>
          <a:p>
            <a:endParaRPr lang="en-US" dirty="0"/>
          </a:p>
        </p:txBody>
      </p:sp>
      <p:pic>
        <p:nvPicPr>
          <p:cNvPr id="1026" name="Picture 2" descr="untitled"/>
          <p:cNvPicPr>
            <a:picLocks noChangeAspect="1" noChangeArrowheads="1"/>
          </p:cNvPicPr>
          <p:nvPr/>
        </p:nvPicPr>
        <p:blipFill>
          <a:blip r:embed="rId3"/>
          <a:srcRect/>
          <a:stretch>
            <a:fillRect/>
          </a:stretch>
        </p:blipFill>
        <p:spPr bwMode="auto">
          <a:xfrm>
            <a:off x="10515600" y="17145000"/>
            <a:ext cx="11201400" cy="8451356"/>
          </a:xfrm>
          <a:prstGeom prst="rect">
            <a:avLst/>
          </a:prstGeom>
          <a:noFill/>
          <a:ln w="9525">
            <a:noFill/>
            <a:miter lim="800000"/>
            <a:headEnd/>
            <a:tailEnd/>
          </a:ln>
        </p:spPr>
      </p:pic>
      <p:sp>
        <p:nvSpPr>
          <p:cNvPr id="13" name="Rounded Rectangle 12"/>
          <p:cNvSpPr/>
          <p:nvPr/>
        </p:nvSpPr>
        <p:spPr>
          <a:xfrm>
            <a:off x="15316200" y="26441400"/>
            <a:ext cx="15544800" cy="16154400"/>
          </a:xfrm>
          <a:prstGeom prst="roundRect">
            <a:avLst/>
          </a:prstGeom>
          <a:solidFill>
            <a:srgbClr val="FA8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7602200" y="10515600"/>
            <a:ext cx="12801600" cy="9233297"/>
          </a:xfrm>
          <a:prstGeom prst="rect">
            <a:avLst/>
          </a:prstGeom>
          <a:noFill/>
        </p:spPr>
        <p:txBody>
          <a:bodyPr wrap="square" rtlCol="0">
            <a:spAutoFit/>
          </a:bodyPr>
          <a:lstStyle/>
          <a:p>
            <a:r>
              <a:rPr lang="en-US" sz="6600" b="1" dirty="0" smtClean="0"/>
              <a:t>User </a:t>
            </a:r>
            <a:r>
              <a:rPr lang="en-US" sz="6600" b="1" dirty="0" smtClean="0"/>
              <a:t>Interfaces --TODO</a:t>
            </a:r>
            <a:endParaRPr lang="en-US" sz="6600" b="1" dirty="0" smtClean="0"/>
          </a:p>
          <a:p>
            <a:pPr>
              <a:buFont typeface="Arial" pitchFamily="34" charset="0"/>
              <a:buChar char="•"/>
            </a:pPr>
            <a:r>
              <a:rPr lang="en-US" sz="4400" dirty="0" smtClean="0"/>
              <a:t>Schedule Creator</a:t>
            </a:r>
          </a:p>
          <a:p>
            <a:r>
              <a:rPr lang="en-US" sz="4400" dirty="0" smtClean="0"/>
              <a:t>User inputs their class schedule</a:t>
            </a:r>
          </a:p>
          <a:p>
            <a:pPr>
              <a:buFont typeface="Arial" pitchFamily="34" charset="0"/>
              <a:buChar char="•"/>
            </a:pPr>
            <a:r>
              <a:rPr lang="en-US" sz="4400" dirty="0" smtClean="0"/>
              <a:t>Text Schedule Viewer</a:t>
            </a:r>
          </a:p>
          <a:p>
            <a:r>
              <a:rPr lang="en-US" sz="4400" dirty="0" smtClean="0"/>
              <a:t>User views their generated schedule</a:t>
            </a:r>
          </a:p>
          <a:p>
            <a:pPr>
              <a:buFont typeface="Arial" pitchFamily="34" charset="0"/>
              <a:buChar char="•"/>
            </a:pPr>
            <a:r>
              <a:rPr lang="en-US" sz="4400" dirty="0" smtClean="0"/>
              <a:t>Interactive Map</a:t>
            </a:r>
          </a:p>
          <a:p>
            <a:r>
              <a:rPr lang="en-US" sz="4400" dirty="0" smtClean="0"/>
              <a:t>User can view where on the map the bus stops are located</a:t>
            </a:r>
          </a:p>
          <a:p>
            <a:pPr lvl="3">
              <a:buFont typeface="Arial" pitchFamily="34" charset="0"/>
              <a:buChar char="•"/>
            </a:pPr>
            <a:r>
              <a:rPr lang="en-US" sz="4400" dirty="0" smtClean="0"/>
              <a:t>Administration  Data Editor</a:t>
            </a:r>
          </a:p>
          <a:p>
            <a:r>
              <a:rPr lang="en-US" sz="4400" dirty="0" smtClean="0"/>
              <a:t>	                  Allows for changes to the 	                  data used in calculating 	                  the routes</a:t>
            </a:r>
            <a:endParaRPr lang="en-US" sz="4400" dirty="0"/>
          </a:p>
        </p:txBody>
      </p:sp>
      <p:sp>
        <p:nvSpPr>
          <p:cNvPr id="12" name="Rounded Rectangle 11"/>
          <p:cNvSpPr/>
          <p:nvPr/>
        </p:nvSpPr>
        <p:spPr>
          <a:xfrm>
            <a:off x="1752600" y="25222200"/>
            <a:ext cx="12115800" cy="16611600"/>
          </a:xfrm>
          <a:prstGeom prst="roundRect">
            <a:avLst/>
          </a:prstGeom>
          <a:solidFill>
            <a:srgbClr val="19FE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438400" y="25527000"/>
            <a:ext cx="10668000" cy="19051369"/>
          </a:xfrm>
          <a:prstGeom prst="rect">
            <a:avLst/>
          </a:prstGeom>
          <a:noFill/>
        </p:spPr>
        <p:txBody>
          <a:bodyPr wrap="square" rtlCol="0">
            <a:spAutoFit/>
          </a:bodyPr>
          <a:lstStyle/>
          <a:p>
            <a:r>
              <a:rPr lang="en-US" sz="6000" b="1" dirty="0" smtClean="0"/>
              <a:t>Module Interfaces</a:t>
            </a:r>
            <a:r>
              <a:rPr lang="en-US" sz="6000" b="1" dirty="0" smtClean="0"/>
              <a:t>: --TODO</a:t>
            </a:r>
            <a:endParaRPr lang="en-US" sz="6000" b="1" dirty="0" smtClean="0"/>
          </a:p>
          <a:p>
            <a:r>
              <a:rPr lang="en-US" sz="1800" b="1" dirty="0"/>
              <a:t>GUI-Error Checking Interface</a:t>
            </a:r>
          </a:p>
          <a:p>
            <a:r>
              <a:rPr lang="en-US" sz="1800" dirty="0"/>
              <a:t>The GUI and Error Checking subsystem interact through an interface.  The GUI sends data that the user has placed on the form.  The error checker then checks the data and returns false if the data is incorrect.  </a:t>
            </a:r>
          </a:p>
          <a:p>
            <a:r>
              <a:rPr lang="en-US" sz="1800" b="1" dirty="0"/>
              <a:t>private </a:t>
            </a:r>
            <a:r>
              <a:rPr lang="en-US" sz="1800" b="1" dirty="0" err="1"/>
              <a:t>boolean</a:t>
            </a:r>
            <a:r>
              <a:rPr lang="en-US" sz="1800" b="1" dirty="0"/>
              <a:t> </a:t>
            </a:r>
            <a:r>
              <a:rPr lang="en-US" sz="1800" b="1" dirty="0" err="1"/>
              <a:t>checkInputs</a:t>
            </a:r>
            <a:r>
              <a:rPr lang="en-US" sz="1800" b="1" dirty="0"/>
              <a:t>(String[ ] data)</a:t>
            </a:r>
          </a:p>
          <a:p>
            <a:r>
              <a:rPr lang="en-US" sz="1800" dirty="0"/>
              <a:t>This method checks for invalid inputs from the user.</a:t>
            </a:r>
          </a:p>
          <a:p>
            <a:r>
              <a:rPr lang="en-US" sz="1800" b="1" dirty="0"/>
              <a:t>private String[ ] </a:t>
            </a:r>
            <a:r>
              <a:rPr lang="en-US" sz="1800" b="1" dirty="0" err="1"/>
              <a:t>getFile</a:t>
            </a:r>
            <a:r>
              <a:rPr lang="en-US" sz="1800" b="1" dirty="0"/>
              <a:t>(File </a:t>
            </a:r>
            <a:r>
              <a:rPr lang="en-US" sz="1800" b="1" dirty="0" err="1"/>
              <a:t>file</a:t>
            </a:r>
            <a:r>
              <a:rPr lang="en-US" sz="1800" b="1" dirty="0"/>
              <a:t>)</a:t>
            </a:r>
          </a:p>
          <a:p>
            <a:r>
              <a:rPr lang="en-US" sz="1800" dirty="0"/>
              <a:t>This method returns an array of the data in the file or null if the file is not found.</a:t>
            </a:r>
          </a:p>
          <a:p>
            <a:r>
              <a:rPr lang="en-US" sz="1800" b="1" dirty="0"/>
              <a:t>private Boolean </a:t>
            </a:r>
            <a:r>
              <a:rPr lang="en-US" sz="1800" b="1" dirty="0" err="1"/>
              <a:t>canCreateSchedule</a:t>
            </a:r>
            <a:r>
              <a:rPr lang="en-US" sz="1800" b="1" dirty="0"/>
              <a:t>(String[ ] data)</a:t>
            </a:r>
          </a:p>
          <a:p>
            <a:r>
              <a:rPr lang="en-US" sz="1800" dirty="0"/>
              <a:t>This method returns whether the data is complete enough to generate a schedule.</a:t>
            </a:r>
          </a:p>
          <a:p>
            <a:r>
              <a:rPr lang="en-US" sz="1800" b="1" dirty="0"/>
              <a:t>Error Checking-Map/Generator Interface</a:t>
            </a:r>
          </a:p>
          <a:p>
            <a:r>
              <a:rPr lang="en-US" sz="1800" dirty="0"/>
              <a:t>The error checking-map/generator interface allows the map and generator to have correct data ported to them.  The schedule generator will take the checked data from the user and create the proper list of directions for the user, sending them back to the GUI.  The map will take the validated waypoints and create the new waypoint painter to overlay the map with.</a:t>
            </a:r>
          </a:p>
          <a:p>
            <a:r>
              <a:rPr lang="en-US" sz="1800" b="1" dirty="0"/>
              <a:t> private void </a:t>
            </a:r>
            <a:r>
              <a:rPr lang="en-US" sz="1800" b="1" dirty="0" err="1"/>
              <a:t>mapError</a:t>
            </a:r>
            <a:r>
              <a:rPr lang="en-US" sz="1800" b="1" dirty="0"/>
              <a:t>()</a:t>
            </a:r>
          </a:p>
          <a:p>
            <a:r>
              <a:rPr lang="en-US" sz="1800" dirty="0"/>
              <a:t>Checks the data for error and if an error is found, halts the process and returns control back to user with an error statement asking him or her to input their data again.</a:t>
            </a:r>
          </a:p>
          <a:p>
            <a:r>
              <a:rPr lang="en-US" sz="1800" b="1" dirty="0"/>
              <a:t>Generator-Database Interface</a:t>
            </a:r>
          </a:p>
          <a:p>
            <a:r>
              <a:rPr lang="en-US" sz="1800" dirty="0"/>
              <a:t>This interface connects the generator to the database with all the information about the bus routes.  The database provides the information need to correctly from the path needed by the user.</a:t>
            </a:r>
          </a:p>
          <a:p>
            <a:r>
              <a:rPr lang="en-US" sz="1800" b="1" dirty="0"/>
              <a:t>private data </a:t>
            </a:r>
            <a:r>
              <a:rPr lang="en-US" sz="1800" b="1" dirty="0" err="1"/>
              <a:t>callDatabase</a:t>
            </a:r>
            <a:r>
              <a:rPr lang="en-US" sz="1800" b="1" dirty="0"/>
              <a:t>()</a:t>
            </a:r>
          </a:p>
          <a:p>
            <a:r>
              <a:rPr lang="en-US" sz="1800" dirty="0"/>
              <a:t>The method that makes the call to the database and then return the required data.  It should put the data in a usable form such as a string or integer.</a:t>
            </a:r>
          </a:p>
          <a:p>
            <a:r>
              <a:rPr lang="en-US" sz="1800" b="1" dirty="0"/>
              <a:t>Generator-Map Viewer Interface</a:t>
            </a:r>
          </a:p>
          <a:p>
            <a:r>
              <a:rPr lang="en-US" sz="1800" dirty="0"/>
              <a:t>The generator-map viewer interface is a way for the schedule generator and the map viewer to pass information from one to another.</a:t>
            </a:r>
          </a:p>
          <a:p>
            <a:r>
              <a:rPr lang="en-US" sz="1800" b="1" dirty="0"/>
              <a:t>private void </a:t>
            </a:r>
            <a:r>
              <a:rPr lang="en-US" sz="1800" b="1" dirty="0" err="1"/>
              <a:t>textViewer</a:t>
            </a:r>
            <a:r>
              <a:rPr lang="en-US" sz="1800" b="1" dirty="0"/>
              <a:t>(Collection&lt;</a:t>
            </a:r>
            <a:r>
              <a:rPr lang="en-US" sz="1800" b="1" dirty="0" err="1"/>
              <a:t>pathData</a:t>
            </a:r>
            <a:r>
              <a:rPr lang="en-US" sz="1800" b="1" dirty="0"/>
              <a:t>&gt; data)</a:t>
            </a:r>
          </a:p>
          <a:p>
            <a:r>
              <a:rPr lang="en-US" sz="1800" dirty="0"/>
              <a:t>A method of class viewer that is called by the generator.  Generator gives the method the collection of data that has all the paths that the user requires.  It holds the route, times, and locations, that are stored as strings.  The data is used by the viewer to create a viewable schedule.  </a:t>
            </a:r>
            <a:r>
              <a:rPr lang="en-US" sz="1800" dirty="0" err="1"/>
              <a:t>textViewer</a:t>
            </a:r>
            <a:r>
              <a:rPr lang="en-US" sz="1800" dirty="0"/>
              <a:t> also calls </a:t>
            </a:r>
            <a:r>
              <a:rPr lang="en-US" sz="1800" dirty="0" err="1"/>
              <a:t>viewChecker</a:t>
            </a:r>
            <a:r>
              <a:rPr lang="en-US" sz="1800" dirty="0"/>
              <a:t> that checks to see if the collection is set up properly and does not have any null values.</a:t>
            </a:r>
          </a:p>
          <a:p>
            <a:r>
              <a:rPr lang="en-US" sz="1800" b="1" dirty="0"/>
              <a:t>private </a:t>
            </a:r>
            <a:r>
              <a:rPr lang="en-US" sz="1800" b="1" dirty="0" err="1"/>
              <a:t>boolean</a:t>
            </a:r>
            <a:r>
              <a:rPr lang="en-US" sz="1800" b="1" dirty="0"/>
              <a:t> </a:t>
            </a:r>
            <a:r>
              <a:rPr lang="en-US" sz="1800" b="1" dirty="0" err="1"/>
              <a:t>viewChecker</a:t>
            </a:r>
            <a:r>
              <a:rPr lang="en-US" sz="1800" b="1" dirty="0"/>
              <a:t>(Collection&lt;</a:t>
            </a:r>
            <a:r>
              <a:rPr lang="en-US" sz="1800" b="1" dirty="0" err="1"/>
              <a:t>pathData</a:t>
            </a:r>
            <a:r>
              <a:rPr lang="en-US" sz="1800" b="1" dirty="0"/>
              <a:t>&gt; data)</a:t>
            </a:r>
          </a:p>
          <a:p>
            <a:r>
              <a:rPr lang="en-US" sz="1800" dirty="0"/>
              <a:t>This method checks to see if the collection is set up properly and does not have any null values.</a:t>
            </a:r>
          </a:p>
          <a:p>
            <a:r>
              <a:rPr lang="en-US" sz="1800" b="1" dirty="0"/>
              <a:t>Map-GUI Interface</a:t>
            </a:r>
          </a:p>
          <a:p>
            <a:r>
              <a:rPr lang="en-US" sz="1800" dirty="0"/>
              <a:t>Transfers the data from the map to the GUI interface that is viewed by the user.  Should display the correct routes for the user unless the user inputs incorrect data.</a:t>
            </a:r>
          </a:p>
          <a:p>
            <a:r>
              <a:rPr lang="en-US" sz="1800" b="1" dirty="0"/>
              <a:t>private void </a:t>
            </a:r>
            <a:r>
              <a:rPr lang="en-US" sz="1800" b="1" dirty="0" err="1"/>
              <a:t>displayMap</a:t>
            </a:r>
            <a:r>
              <a:rPr lang="en-US" sz="1800" b="1" dirty="0"/>
              <a:t>()</a:t>
            </a:r>
          </a:p>
          <a:p>
            <a:r>
              <a:rPr lang="en-US" sz="1800" dirty="0"/>
              <a:t>Should take the data from the map class and display a map with the routes the person should take to get to desired destinations.</a:t>
            </a:r>
          </a:p>
          <a:p>
            <a:r>
              <a:rPr lang="en-US" sz="1800" b="1" dirty="0"/>
              <a:t>private Waypoint </a:t>
            </a:r>
            <a:r>
              <a:rPr lang="en-US" sz="1800" b="1" dirty="0" err="1"/>
              <a:t>getStart</a:t>
            </a:r>
            <a:r>
              <a:rPr lang="en-US" sz="1800" b="1" dirty="0"/>
              <a:t>()</a:t>
            </a:r>
          </a:p>
          <a:p>
            <a:r>
              <a:rPr lang="en-US" sz="1800" dirty="0"/>
              <a:t>Returns a Waypoint containing the information of the starting position</a:t>
            </a:r>
          </a:p>
          <a:p>
            <a:r>
              <a:rPr lang="en-US" sz="1800" b="1" dirty="0"/>
              <a:t>private Waypoint </a:t>
            </a:r>
            <a:r>
              <a:rPr lang="en-US" sz="1800" b="1" dirty="0" err="1"/>
              <a:t>getEnd</a:t>
            </a:r>
            <a:r>
              <a:rPr lang="en-US" sz="1800" b="1" dirty="0"/>
              <a:t>()</a:t>
            </a:r>
          </a:p>
          <a:p>
            <a:r>
              <a:rPr lang="en-US" sz="1800" dirty="0"/>
              <a:t>Returns a Waypoint containing the information of the ending position</a:t>
            </a:r>
          </a:p>
          <a:p>
            <a:endParaRPr lang="en-US" sz="1800" dirty="0"/>
          </a:p>
          <a:p>
            <a:endParaRPr lang="en-US" sz="1800" b="1" dirty="0" smtClean="0"/>
          </a:p>
          <a:p>
            <a:r>
              <a:rPr lang="en-US" sz="6000" b="1" dirty="0" smtClean="0"/>
              <a:t>Design Decisions:</a:t>
            </a:r>
          </a:p>
          <a:p>
            <a:pPr>
              <a:buFont typeface="Arial" pitchFamily="34" charset="0"/>
              <a:buChar char="•"/>
            </a:pPr>
            <a:r>
              <a:rPr lang="en-US" sz="2800" dirty="0" smtClean="0"/>
              <a:t>Database of bus times</a:t>
            </a:r>
          </a:p>
          <a:p>
            <a:pPr>
              <a:buFont typeface="Arial" pitchFamily="34" charset="0"/>
              <a:buChar char="•"/>
            </a:pPr>
            <a:r>
              <a:rPr lang="en-US" sz="2800" dirty="0" smtClean="0"/>
              <a:t>Single threaded</a:t>
            </a:r>
          </a:p>
          <a:p>
            <a:pPr>
              <a:buFont typeface="Arial" pitchFamily="34" charset="0"/>
              <a:buChar char="•"/>
            </a:pPr>
            <a:r>
              <a:rPr lang="en-US" sz="2800" dirty="0" smtClean="0"/>
              <a:t>Modulated the generator to simplify the process</a:t>
            </a:r>
          </a:p>
          <a:p>
            <a:pPr>
              <a:buFont typeface="Arial" pitchFamily="34" charset="0"/>
              <a:buChar char="•"/>
            </a:pPr>
            <a:r>
              <a:rPr lang="en-US" sz="2800" dirty="0" smtClean="0"/>
              <a:t>Interactive Map</a:t>
            </a:r>
          </a:p>
          <a:p>
            <a:endParaRPr lang="en-US" sz="5400" dirty="0" smtClean="0"/>
          </a:p>
          <a:p>
            <a:endParaRPr lang="en-US" sz="6000" b="1" dirty="0" smtClean="0"/>
          </a:p>
          <a:p>
            <a:endParaRPr lang="en-US" sz="6000" b="1" dirty="0"/>
          </a:p>
        </p:txBody>
      </p:sp>
      <p:pic>
        <p:nvPicPr>
          <p:cNvPr id="1027" name="Picture 3"/>
          <p:cNvPicPr>
            <a:picLocks noChangeAspect="1" noChangeArrowheads="1"/>
          </p:cNvPicPr>
          <p:nvPr/>
        </p:nvPicPr>
        <p:blipFill>
          <a:blip r:embed="rId4"/>
          <a:srcRect/>
          <a:stretch>
            <a:fillRect/>
          </a:stretch>
        </p:blipFill>
        <p:spPr bwMode="auto">
          <a:xfrm>
            <a:off x="13258800" y="36423600"/>
            <a:ext cx="4595831" cy="6096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2057400" y="18897599"/>
            <a:ext cx="7239000" cy="5821629"/>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22631400" y="22250400"/>
            <a:ext cx="9067800" cy="6594709"/>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a:srcRect/>
          <a:stretch>
            <a:fillRect/>
          </a:stretch>
        </p:blipFill>
        <p:spPr bwMode="auto">
          <a:xfrm>
            <a:off x="3048000" y="4419600"/>
            <a:ext cx="6970195" cy="60960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8"/>
          <a:srcRect/>
          <a:stretch>
            <a:fillRect/>
          </a:stretch>
        </p:blipFill>
        <p:spPr bwMode="auto">
          <a:xfrm>
            <a:off x="24765000" y="4343400"/>
            <a:ext cx="6013307" cy="6629400"/>
          </a:xfrm>
          <a:prstGeom prst="rect">
            <a:avLst/>
          </a:prstGeom>
          <a:noFill/>
          <a:ln w="9525">
            <a:noFill/>
            <a:miter lim="800000"/>
            <a:headEnd/>
            <a:tailEnd/>
          </a:ln>
          <a:effectLst/>
        </p:spPr>
      </p:pic>
      <p:sp>
        <p:nvSpPr>
          <p:cNvPr id="23" name="TextBox 22"/>
          <p:cNvSpPr txBox="1"/>
          <p:nvPr/>
        </p:nvSpPr>
        <p:spPr>
          <a:xfrm>
            <a:off x="17145000" y="27355800"/>
            <a:ext cx="13411200" cy="27484447"/>
          </a:xfrm>
          <a:prstGeom prst="rect">
            <a:avLst/>
          </a:prstGeom>
          <a:noFill/>
        </p:spPr>
        <p:txBody>
          <a:bodyPr wrap="square" rtlCol="0">
            <a:spAutoFit/>
          </a:bodyPr>
          <a:lstStyle/>
          <a:p>
            <a:r>
              <a:rPr lang="en-US" sz="6600" b="1" dirty="0" smtClean="0"/>
              <a:t>Team Info:</a:t>
            </a:r>
          </a:p>
          <a:p>
            <a:r>
              <a:rPr lang="en-US" sz="4400" dirty="0" smtClean="0"/>
              <a:t>Team </a:t>
            </a:r>
            <a:r>
              <a:rPr lang="en-US" sz="4400" dirty="0" smtClean="0"/>
              <a:t>B4</a:t>
            </a:r>
            <a:endParaRPr lang="en-US" sz="4400" dirty="0" smtClean="0"/>
          </a:p>
          <a:p>
            <a:r>
              <a:rPr lang="en-US" sz="4400" dirty="0"/>
              <a:t>Yifei </a:t>
            </a:r>
            <a:r>
              <a:rPr lang="en-US" sz="4400" dirty="0" smtClean="0"/>
              <a:t>Zhu </a:t>
            </a:r>
            <a:r>
              <a:rPr lang="en-US" sz="4400" dirty="0"/>
              <a:t>–</a:t>
            </a:r>
            <a:r>
              <a:rPr lang="en-US" sz="4400" dirty="0" smtClean="0"/>
              <a:t>  CPR E</a:t>
            </a:r>
            <a:endParaRPr lang="en-US" sz="4400" dirty="0"/>
          </a:p>
          <a:p>
            <a:r>
              <a:rPr lang="en-US" sz="4400" dirty="0"/>
              <a:t>Brandon </a:t>
            </a:r>
            <a:r>
              <a:rPr lang="en-US" sz="4400" dirty="0" smtClean="0"/>
              <a:t>Maxwell – COM S</a:t>
            </a:r>
            <a:endParaRPr lang="en-US" sz="4400" dirty="0"/>
          </a:p>
          <a:p>
            <a:r>
              <a:rPr lang="en-US" sz="4400" dirty="0"/>
              <a:t>Curtis </a:t>
            </a:r>
            <a:r>
              <a:rPr lang="en-US" sz="4400" dirty="0" err="1" smtClean="0"/>
              <a:t>Ullerich</a:t>
            </a:r>
            <a:r>
              <a:rPr lang="en-US" sz="4400" dirty="0" smtClean="0"/>
              <a:t> – CPR E</a:t>
            </a:r>
            <a:endParaRPr lang="en-US" sz="4400" dirty="0"/>
          </a:p>
          <a:p>
            <a:r>
              <a:rPr lang="en-US" sz="4400" dirty="0"/>
              <a:t>Todd </a:t>
            </a:r>
            <a:r>
              <a:rPr lang="en-US" sz="4400" dirty="0" err="1" smtClean="0"/>
              <a:t>Wegter</a:t>
            </a:r>
            <a:r>
              <a:rPr lang="en-US" sz="4400" dirty="0" smtClean="0"/>
              <a:t> – CPR E</a:t>
            </a:r>
            <a:endParaRPr lang="en-US" sz="4400" dirty="0"/>
          </a:p>
          <a:p>
            <a:endParaRPr lang="en-US" sz="6600" b="1" dirty="0" smtClean="0"/>
          </a:p>
          <a:p>
            <a:r>
              <a:rPr lang="en-US" sz="6600" b="1" dirty="0" smtClean="0"/>
              <a:t>What went wrong:</a:t>
            </a:r>
          </a:p>
          <a:p>
            <a:pPr>
              <a:buFont typeface="Arial" pitchFamily="34" charset="0"/>
              <a:buChar char="•"/>
            </a:pPr>
            <a:r>
              <a:rPr lang="en-US" sz="4400" dirty="0" smtClean="0"/>
              <a:t>We couldn’t </a:t>
            </a:r>
            <a:r>
              <a:rPr lang="en-US" sz="4400" dirty="0"/>
              <a:t>use polymorphism</a:t>
            </a:r>
            <a:endParaRPr lang="en-US" sz="4400" dirty="0" smtClean="0"/>
          </a:p>
          <a:p>
            <a:pPr>
              <a:buFont typeface="Arial" pitchFamily="34" charset="0"/>
              <a:buChar char="•"/>
            </a:pPr>
            <a:endParaRPr lang="en-US" sz="4400" dirty="0" smtClean="0"/>
          </a:p>
          <a:p>
            <a:endParaRPr lang="en-US" sz="6600" b="1" dirty="0" smtClean="0"/>
          </a:p>
          <a:p>
            <a:r>
              <a:rPr lang="en-US" sz="6600" b="1" dirty="0" smtClean="0"/>
              <a:t>      What went right</a:t>
            </a:r>
            <a:r>
              <a:rPr lang="en-US" sz="6600" b="1" dirty="0" smtClean="0"/>
              <a:t>: --TODO</a:t>
            </a:r>
            <a:endParaRPr lang="en-US" sz="6600" b="1" dirty="0" smtClean="0"/>
          </a:p>
          <a:p>
            <a:pPr lvl="1">
              <a:buFont typeface="Arial" pitchFamily="34" charset="0"/>
              <a:buChar char="•"/>
            </a:pPr>
            <a:r>
              <a:rPr lang="en-US" sz="4400" dirty="0" smtClean="0"/>
              <a:t>   Working complete project</a:t>
            </a:r>
          </a:p>
          <a:p>
            <a:pPr lvl="1">
              <a:buFont typeface="Arial" pitchFamily="34" charset="0"/>
              <a:buChar char="•"/>
            </a:pPr>
            <a:r>
              <a:rPr lang="en-US" sz="4400" dirty="0" smtClean="0"/>
              <a:t>   </a:t>
            </a:r>
            <a:r>
              <a:rPr lang="en-US" sz="4400" dirty="0" smtClean="0"/>
              <a:t>Tool can be able to use by ISU Marching Band</a:t>
            </a:r>
            <a:endParaRPr lang="en-US" sz="4400" dirty="0" smtClean="0"/>
          </a:p>
          <a:p>
            <a:pPr lvl="1">
              <a:buFont typeface="Arial" pitchFamily="34" charset="0"/>
              <a:buChar char="•"/>
            </a:pPr>
            <a:r>
              <a:rPr lang="en-US" sz="4400" dirty="0" smtClean="0"/>
              <a:t>	</a:t>
            </a:r>
            <a:endParaRPr lang="en-US" sz="4400" dirty="0"/>
          </a:p>
          <a:p>
            <a:r>
              <a:rPr lang="en-US" sz="6600" b="1" dirty="0" smtClean="0"/>
              <a:t>      </a:t>
            </a:r>
          </a:p>
          <a:p>
            <a:r>
              <a:rPr lang="en-US" sz="6600" b="1" dirty="0" smtClean="0"/>
              <a:t>      Lessons Learned:</a:t>
            </a:r>
          </a:p>
          <a:p>
            <a:pPr lvl="1">
              <a:buFont typeface="Arial" pitchFamily="34" charset="0"/>
              <a:buChar char="•"/>
            </a:pPr>
            <a:r>
              <a:rPr lang="en-US" sz="4400" dirty="0" smtClean="0"/>
              <a:t>     </a:t>
            </a:r>
            <a:r>
              <a:rPr lang="en-US" sz="4400" dirty="0" smtClean="0"/>
              <a:t>Database , </a:t>
            </a:r>
            <a:r>
              <a:rPr lang="en-US" sz="4400" dirty="0" err="1" smtClean="0"/>
              <a:t>Javascript</a:t>
            </a:r>
            <a:r>
              <a:rPr lang="en-US" sz="4400" dirty="0" smtClean="0"/>
              <a:t>, HTML, Google App Engine    </a:t>
            </a:r>
            <a:endParaRPr lang="en-US" sz="4400" dirty="0"/>
          </a:p>
          <a:p>
            <a:endParaRPr lang="en-US" sz="6600" b="1" dirty="0"/>
          </a:p>
          <a:p>
            <a:endParaRPr lang="en-US" sz="6600" b="1" dirty="0" smtClean="0"/>
          </a:p>
          <a:p>
            <a:endParaRPr lang="en-US" sz="6600" b="1" dirty="0"/>
          </a:p>
          <a:p>
            <a:endParaRPr lang="en-US" sz="6600" b="1" dirty="0" smtClean="0"/>
          </a:p>
          <a:p>
            <a:endParaRPr lang="en-US" sz="6600" b="1" dirty="0"/>
          </a:p>
          <a:p>
            <a:endParaRPr lang="en-US" sz="6600" b="1" dirty="0" smtClean="0"/>
          </a:p>
          <a:p>
            <a:endParaRPr lang="en-US" sz="6600" b="1" dirty="0"/>
          </a:p>
          <a:p>
            <a:endParaRPr lang="en-US" sz="6600" b="1" dirty="0" smtClean="0"/>
          </a:p>
          <a:p>
            <a:endParaRPr lang="en-US" sz="6600" b="1" dirty="0"/>
          </a:p>
          <a:p>
            <a:endParaRPr lang="en-US" sz="6600" b="1" dirty="0" smtClean="0"/>
          </a:p>
          <a:p>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709</Words>
  <Application>Microsoft Office PowerPoint</Application>
  <PresentationFormat>Custom</PresentationFormat>
  <Paragraphs>90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Iowa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College of Engineering</dc:creator>
  <cp:lastModifiedBy>Yifei Zhu</cp:lastModifiedBy>
  <cp:revision>15</cp:revision>
  <dcterms:created xsi:type="dcterms:W3CDTF">2008-12-12T03:57:41Z</dcterms:created>
  <dcterms:modified xsi:type="dcterms:W3CDTF">2012-04-17T03:17:41Z</dcterms:modified>
</cp:coreProperties>
</file>