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7724-A342-44F1-A3B1-1D656752994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E8B5-9791-4A04-BC20-D083683A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pfulHuman/interview-challenge/blob/master/FONT.m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ngerlist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Helpful Human Interview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Curtis Yungen</a:t>
            </a:r>
          </a:p>
          <a:p>
            <a:r>
              <a:rPr lang="en-US" dirty="0" smtClean="0"/>
              <a:t>August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0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Core Goals</a:t>
            </a:r>
          </a:p>
          <a:p>
            <a:r>
              <a:rPr lang="en-US" dirty="0"/>
              <a:t>Replicate design</a:t>
            </a:r>
          </a:p>
          <a:p>
            <a:pPr lvl="1"/>
            <a:r>
              <a:rPr lang="en-US" dirty="0">
                <a:hlinkClick r:id="rId2"/>
              </a:rPr>
              <a:t>Font</a:t>
            </a:r>
            <a:endParaRPr lang="en-US" dirty="0"/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Iconography</a:t>
            </a:r>
          </a:p>
          <a:p>
            <a:r>
              <a:rPr lang="en-US" dirty="0"/>
              <a:t>Replicate functionality</a:t>
            </a:r>
          </a:p>
          <a:p>
            <a:pPr lvl="1"/>
            <a:r>
              <a:rPr lang="en-US" dirty="0"/>
              <a:t>Create a database of colors (minimum 100)</a:t>
            </a:r>
          </a:p>
          <a:p>
            <a:pPr lvl="1"/>
            <a:r>
              <a:rPr lang="en-US" dirty="0"/>
              <a:t>Paginate your data to show a certain number of swatches at a time</a:t>
            </a:r>
          </a:p>
          <a:p>
            <a:pPr lvl="1"/>
            <a:r>
              <a:rPr lang="en-US" dirty="0"/>
              <a:t>Display both the color swatch and the label of the color</a:t>
            </a:r>
          </a:p>
          <a:p>
            <a:pPr lvl="1"/>
            <a:r>
              <a:rPr lang="en-US" dirty="0"/>
              <a:t>Ability to select random color and modify view accordingly</a:t>
            </a:r>
          </a:p>
          <a:p>
            <a:pPr lvl="1"/>
            <a:r>
              <a:rPr lang="en-US" dirty="0"/>
              <a:t>Clicking swatch changes to color detail view</a:t>
            </a:r>
          </a:p>
        </p:txBody>
      </p:sp>
    </p:spTree>
    <p:extLst>
      <p:ext uri="{BB962C8B-B14F-4D97-AF65-F5344CB8AC3E}">
        <p14:creationId xmlns:p14="http://schemas.microsoft.com/office/powerpoint/2010/main" val="27326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Stretch Goals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Make it responsive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Generate color list from a </a:t>
            </a:r>
            <a:r>
              <a:rPr lang="en-US" dirty="0" smtClean="0"/>
              <a:t>script</a:t>
            </a:r>
          </a:p>
          <a:p>
            <a:pPr lvl="1"/>
            <a:endParaRPr lang="en-US" dirty="0"/>
          </a:p>
          <a:p>
            <a:r>
              <a:rPr lang="en-US" b="1" dirty="0"/>
              <a:t>Bonus Stretch Goals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Include interaction design</a:t>
            </a:r>
          </a:p>
          <a:p>
            <a:pPr lvl="1"/>
            <a:r>
              <a:rPr lang="en-US" dirty="0"/>
              <a:t>Add tints/shades in detail view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Add search functionality</a:t>
            </a:r>
          </a:p>
          <a:p>
            <a:pPr lvl="1"/>
            <a:r>
              <a:rPr lang="en-US" dirty="0"/>
              <a:t>Color generation script guarantees same colors and order</a:t>
            </a:r>
          </a:p>
          <a:p>
            <a:pPr lvl="1"/>
            <a:r>
              <a:rPr lang="en-US" dirty="0"/>
              <a:t>Group by color (Make sidebar menu functional)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Fetch data with 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Deliverables</a:t>
            </a:r>
          </a:p>
          <a:p>
            <a:r>
              <a:rPr lang="en-US" dirty="0"/>
              <a:t>In your email submission response to the test invitation from </a:t>
            </a:r>
            <a:r>
              <a:rPr lang="en-US" dirty="0" err="1"/>
              <a:t>AngelList</a:t>
            </a:r>
            <a:r>
              <a:rPr lang="en-US" dirty="0"/>
              <a:t>, please include the following:</a:t>
            </a:r>
          </a:p>
          <a:p>
            <a:r>
              <a:rPr lang="en-US" dirty="0"/>
              <a:t>Link to your repo</a:t>
            </a:r>
          </a:p>
          <a:p>
            <a:r>
              <a:rPr lang="en-US" dirty="0"/>
              <a:t>URL to your hosted App (Use a free hosting service of your choice)</a:t>
            </a:r>
          </a:p>
          <a:p>
            <a:r>
              <a:rPr lang="en-US" dirty="0">
                <a:hlinkClick r:id="rId2"/>
              </a:rPr>
              <a:t>Include a </a:t>
            </a:r>
            <a:r>
              <a:rPr lang="en-US" dirty="0" err="1">
                <a:hlinkClick r:id="rId2"/>
              </a:rPr>
              <a:t>Donger</a:t>
            </a:r>
            <a:r>
              <a:rPr lang="en-US" dirty="0"/>
              <a:t> that best represents your state of mind when complete</a:t>
            </a:r>
          </a:p>
        </p:txBody>
      </p:sp>
    </p:spTree>
    <p:extLst>
      <p:ext uri="{BB962C8B-B14F-4D97-AF65-F5344CB8AC3E}">
        <p14:creationId xmlns:p14="http://schemas.microsoft.com/office/powerpoint/2010/main" val="4287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942649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94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15849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ReactJS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Navbar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Sidebar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71600"/>
            <a:ext cx="4580449" cy="387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575300"/>
            <a:ext cx="8312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4184053" y="4516040"/>
            <a:ext cx="1149947" cy="12439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3765054"/>
            <a:ext cx="684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580403" y="3581400"/>
            <a:ext cx="1448797" cy="368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1193" y="1423432"/>
            <a:ext cx="893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Sidebar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3454386" y="1608098"/>
            <a:ext cx="431814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500" y="362466"/>
            <a:ext cx="857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222786" y="547132"/>
            <a:ext cx="577814" cy="824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39474" y="4191000"/>
            <a:ext cx="3464501" cy="6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44224" y="4841081"/>
            <a:ext cx="1296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3340605" y="4516041"/>
            <a:ext cx="1598869" cy="509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1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174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Helpful Human Interview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Helpful Human Interview Challenge</dc:title>
  <dc:creator>Curtis</dc:creator>
  <cp:lastModifiedBy>Curtis</cp:lastModifiedBy>
  <cp:revision>3</cp:revision>
  <dcterms:created xsi:type="dcterms:W3CDTF">2019-08-30T00:29:38Z</dcterms:created>
  <dcterms:modified xsi:type="dcterms:W3CDTF">2019-08-30T19:12:20Z</dcterms:modified>
</cp:coreProperties>
</file>