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59" r:id="rId4"/>
    <p:sldId id="256" r:id="rId5"/>
    <p:sldId id="267" r:id="rId6"/>
    <p:sldId id="262" r:id="rId7"/>
    <p:sldId id="266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2" autoAdjust="0"/>
  </p:normalViewPr>
  <p:slideViewPr>
    <p:cSldViewPr>
      <p:cViewPr>
        <p:scale>
          <a:sx n="75" d="100"/>
          <a:sy n="75" d="100"/>
        </p:scale>
        <p:origin x="1950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CD7A8-4ACD-483A-B68D-DD0DCB121A8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4984-C8E0-4A36-ACA8-0903ABDD6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type of activity:</a:t>
            </a:r>
            <a:r>
              <a:rPr lang="en-US" baseline="0" dirty="0" smtClean="0"/>
              <a:t> run, bike, swim, strength, other</a:t>
            </a:r>
          </a:p>
          <a:p>
            <a:r>
              <a:rPr lang="en-US" baseline="0" dirty="0" smtClean="0"/>
              <a:t>Click redirects to appropriate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Run: Date, Distance, Total Time, Location, Primary Surface, Weather, Climb, Elevation, Max./Avg. Heart Rate, Avg. Grade, Shoes Worn, Notes, Link to Map</a:t>
            </a:r>
          </a:p>
          <a:p>
            <a:r>
              <a:rPr lang="en-US" baseline="0" dirty="0" smtClean="0"/>
              <a:t>Bike: Date, Distance, Total Time, Location, Primary Surface, Weather, Climb, Descent, Elevation, Max./Avg. Heart Rate, Avg. Grade, Bike Used, Notes, Link to Map</a:t>
            </a:r>
          </a:p>
          <a:p>
            <a:r>
              <a:rPr lang="en-US" baseline="0" dirty="0" smtClean="0"/>
              <a:t>Swim: Date, Distance, Total Time, Location, Type of Water, Laps, Max./Avg. Heart Rate, Strokes, Notes</a:t>
            </a:r>
          </a:p>
          <a:p>
            <a:r>
              <a:rPr lang="en-US" baseline="0" dirty="0" smtClean="0"/>
              <a:t>Strength: Date, Type of Workout, Exercise Name, Reps, Sets, Weight, Rest, Super Set, Interval, Notes, Max./Avg. Heart Rate overall, generator workout?, total duration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Select</a:t>
            </a:r>
            <a:r>
              <a:rPr lang="en-US" sz="1200" baseline="0" dirty="0" smtClean="0"/>
              <a:t> Equipment: default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Select Difficulty (Baby, Easy, Average, Superior, Superman, Rogan, </a:t>
            </a:r>
            <a:r>
              <a:rPr lang="en-US" sz="1200" baseline="0" dirty="0" err="1" smtClean="0"/>
              <a:t>Goggins</a:t>
            </a:r>
            <a:r>
              <a:rPr lang="en-US" sz="1200" baseline="0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Calculate difficulty based on number of sets and reps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Add/remove muscle groups: arms, legs, abs, chest, back,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aseline="0" dirty="0" smtClean="0"/>
              <a:t>Have a timer on page, option for laps upon set completion?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Generate button -&gt; Complete button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aseline="0" dirty="0" smtClean="0"/>
              <a:t>Complete button -&gt; submit workout to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r>
              <a:rPr lang="en-US" baseline="0" dirty="0" smtClean="0"/>
              <a:t> graph showing miles run</a:t>
            </a:r>
          </a:p>
          <a:p>
            <a:r>
              <a:rPr lang="en-US" dirty="0" smtClean="0"/>
              <a:t>View: streaks, all workouts, your workouts, runs, bikes, swims,</a:t>
            </a:r>
            <a:r>
              <a:rPr lang="en-US" baseline="0" dirty="0" smtClean="0"/>
              <a:t> strength, push-ups, pull-ups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for users. </a:t>
            </a:r>
          </a:p>
          <a:p>
            <a:r>
              <a:rPr lang="en-US" dirty="0" smtClean="0"/>
              <a:t>View profile from results. </a:t>
            </a:r>
          </a:p>
          <a:p>
            <a:r>
              <a:rPr lang="en-US" dirty="0" smtClean="0"/>
              <a:t>Follow</a:t>
            </a:r>
            <a:r>
              <a:rPr lang="en-US" baseline="0" dirty="0" smtClean="0"/>
              <a:t>/unfollow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Settings: </a:t>
            </a:r>
          </a:p>
          <a:p>
            <a:endParaRPr lang="en-US" dirty="0" smtClean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Delete</a:t>
            </a:r>
            <a:r>
              <a:rPr lang="en-US" baseline="0" dirty="0" smtClean="0"/>
              <a:t> Account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04984-C8E0-4A36-ACA8-0903ABDD62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5143-1D8F-4628-8E7C-4DA353DBA18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31-62B7-4686-9988-5B98C5556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77131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72074"/>
            <a:ext cx="8231228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in and log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create a new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reset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delete account</a:t>
            </a:r>
          </a:p>
          <a:p>
            <a:endParaRPr lang="en-US" sz="1200" dirty="0"/>
          </a:p>
          <a:p>
            <a:r>
              <a:rPr lang="en-US" sz="1200" dirty="0" smtClean="0"/>
              <a:t>Interaction: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search for other users and follow them</a:t>
            </a:r>
          </a:p>
          <a:p>
            <a:endParaRPr lang="en-US" sz="1200" dirty="0" smtClean="0"/>
          </a:p>
          <a:p>
            <a:r>
              <a:rPr lang="en-US" sz="1200" dirty="0" smtClean="0"/>
              <a:t>Workouts: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Users can log workouts – runs, bikes, swims, conditioning,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Runs: distance, time, mile pace, terrain/surface, weather, map, shoes worn, location, avg. grade,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Set goals and create a plan for training toward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Issue challenges to one another and earn badges?</a:t>
            </a:r>
          </a:p>
          <a:p>
            <a:endParaRPr lang="en-US" sz="1200" dirty="0"/>
          </a:p>
          <a:p>
            <a:r>
              <a:rPr lang="en-US" sz="1200" dirty="0" smtClean="0"/>
              <a:t>Generator: generates randomized workouts given user input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select the exercise equipment they own: kettle bell, dumbbells, weight vest, pull-up bar, </a:t>
            </a:r>
            <a:r>
              <a:rPr lang="en-US" sz="1200" dirty="0" err="1" smtClean="0"/>
              <a:t>paralettes</a:t>
            </a:r>
            <a:r>
              <a:rPr lang="en-US" sz="1200" dirty="0" smtClean="0"/>
              <a:t>, dip rack, ab 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Parameters: desired difficulty, muscle groups to focus on, muscle groups to avoid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User can add their own exercises or exclude certain exercises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 smtClean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Workout streaks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# push-ups, # pull-ups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Miles run / week, year, avg./day, avg./week, longest run, avg. mile pace, distance climbed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Shoes: date purchased, number of wears, mileage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3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9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95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156062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Components: </a:t>
            </a:r>
            <a:endParaRPr lang="en-US" b="1" dirty="0"/>
          </a:p>
          <a:p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Pages: 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Your Workouts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smtClean="0"/>
              <a:t>Workout</a:t>
            </a:r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Bike</a:t>
            </a:r>
          </a:p>
          <a:p>
            <a:r>
              <a:rPr lang="en-US" dirty="0" smtClean="0"/>
              <a:t>Swim</a:t>
            </a:r>
          </a:p>
          <a:p>
            <a:r>
              <a:rPr lang="en-US" dirty="0" smtClean="0"/>
              <a:t>Strength</a:t>
            </a:r>
            <a:endParaRPr lang="en-US" dirty="0" smtClean="0"/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Profile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19400" y="872074"/>
            <a:ext cx="138069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Log Workout</a:t>
            </a:r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User Search</a:t>
            </a:r>
          </a:p>
          <a:p>
            <a:r>
              <a:rPr lang="en-US" dirty="0" smtClean="0"/>
              <a:t>Settings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872074"/>
            <a:ext cx="225722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Page:</a:t>
            </a:r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Activity Feed</a:t>
            </a:r>
          </a:p>
          <a:p>
            <a:r>
              <a:rPr lang="en-US" dirty="0" smtClean="0"/>
              <a:t>*Customizable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72074"/>
            <a:ext cx="777892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Users: </a:t>
            </a:r>
            <a:r>
              <a:rPr lang="en-US" dirty="0" err="1" smtClean="0"/>
              <a:t>userID</a:t>
            </a:r>
            <a:r>
              <a:rPr lang="en-US" dirty="0" smtClean="0"/>
              <a:t>, FN, LN, email, weight</a:t>
            </a:r>
            <a:endParaRPr lang="en-US" dirty="0" smtClean="0"/>
          </a:p>
          <a:p>
            <a:r>
              <a:rPr lang="en-US" dirty="0" smtClean="0"/>
              <a:t>Runs</a:t>
            </a:r>
            <a:endParaRPr lang="en-US" dirty="0" smtClean="0"/>
          </a:p>
          <a:p>
            <a:r>
              <a:rPr lang="en-US" dirty="0" smtClean="0"/>
              <a:t>Bikes</a:t>
            </a:r>
          </a:p>
          <a:p>
            <a:r>
              <a:rPr lang="en-US" dirty="0" smtClean="0"/>
              <a:t>Swims</a:t>
            </a:r>
          </a:p>
          <a:p>
            <a:r>
              <a:rPr lang="en-US" dirty="0" smtClean="0"/>
              <a:t>Strength</a:t>
            </a:r>
            <a:endParaRPr lang="en-US" dirty="0" smtClean="0"/>
          </a:p>
          <a:p>
            <a:r>
              <a:rPr lang="en-US" dirty="0" smtClean="0"/>
              <a:t>Generator: </a:t>
            </a:r>
            <a:r>
              <a:rPr lang="en-US" dirty="0" err="1" smtClean="0"/>
              <a:t>userID</a:t>
            </a:r>
            <a:r>
              <a:rPr lang="en-US" dirty="0" smtClean="0"/>
              <a:t>, date, difficulty, push-ups, pull-ups, workout (string), total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71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581400"/>
            <a:ext cx="188019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Routes:</a:t>
            </a:r>
          </a:p>
          <a:p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Runs</a:t>
            </a:r>
          </a:p>
          <a:p>
            <a:r>
              <a:rPr lang="en-US" dirty="0" smtClean="0"/>
              <a:t>Strength</a:t>
            </a:r>
          </a:p>
          <a:p>
            <a:r>
              <a:rPr lang="en-US" dirty="0" smtClean="0"/>
              <a:t>Shoes</a:t>
            </a:r>
          </a:p>
          <a:p>
            <a:r>
              <a:rPr lang="en-US" dirty="0" smtClean="0"/>
              <a:t>Resets (password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Generator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1143000"/>
            <a:ext cx="3429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Feed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52578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 Workouts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27168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69722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12954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stats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2276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15000" y="12954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07/01/2019: Joseph posted a workout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15000" y="1638300"/>
            <a:ext cx="3124200" cy="2667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06/30/2019: Jason posted a run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14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12687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3205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50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04672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35500" y="22098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799" y="28956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Week’s Mileage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799" y="3581400"/>
            <a:ext cx="268605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4830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6663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597384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Profile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06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69333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Workouts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427168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69722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512276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554830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366637" y="169333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8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700646" y="3048000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89564" y="3048000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Bike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8482" y="3043767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867400" y="3043767"/>
            <a:ext cx="1295400" cy="1143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04800" y="1295400"/>
            <a:ext cx="2362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59680" y="6096000"/>
            <a:ext cx="2362200" cy="4572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Metrics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529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Home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80887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 Activity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41418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383972" y="152400"/>
            <a:ext cx="990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Metrics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26526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469080" y="1524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Settings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726</Words>
  <Application>Microsoft Office PowerPoint</Application>
  <PresentationFormat>On-screen Show (4:3)</PresentationFormat>
  <Paragraphs>171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Yungen, Curtis J</cp:lastModifiedBy>
  <cp:revision>13</cp:revision>
  <dcterms:created xsi:type="dcterms:W3CDTF">2019-07-02T01:20:00Z</dcterms:created>
  <dcterms:modified xsi:type="dcterms:W3CDTF">2019-07-03T15:30:12Z</dcterms:modified>
</cp:coreProperties>
</file>