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68" r:id="rId5"/>
    <p:sldId id="256" r:id="rId6"/>
    <p:sldId id="267" r:id="rId7"/>
    <p:sldId id="262" r:id="rId8"/>
    <p:sldId id="266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2" autoAdjust="0"/>
  </p:normalViewPr>
  <p:slideViewPr>
    <p:cSldViewPr>
      <p:cViewPr varScale="1">
        <p:scale>
          <a:sx n="80" d="100"/>
          <a:sy n="80" d="100"/>
        </p:scale>
        <p:origin x="1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CD7A8-4ACD-483A-B68D-DD0DCB121A8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4984-C8E0-4A36-ACA8-0903ABDD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Filter:</a:t>
            </a:r>
            <a:r>
              <a:rPr lang="en-US" baseline="0" dirty="0" smtClean="0"/>
              <a:t> runs, bikes, swims, strength, generator</a:t>
            </a:r>
          </a:p>
          <a:p>
            <a:r>
              <a:rPr lang="en-US" baseline="0" dirty="0" smtClean="0"/>
              <a:t>Sort: </a:t>
            </a:r>
            <a:r>
              <a:rPr lang="en-US" baseline="0" dirty="0" err="1" smtClean="0"/>
              <a:t>asc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 date, type, distance</a:t>
            </a:r>
          </a:p>
          <a:p>
            <a:r>
              <a:rPr lang="en-US" baseline="0" dirty="0" smtClean="0"/>
              <a:t>Edit/delete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type of activity:</a:t>
            </a:r>
            <a:r>
              <a:rPr lang="en-US" baseline="0" dirty="0" smtClean="0"/>
              <a:t> run, bike, swim, strength, other</a:t>
            </a:r>
          </a:p>
          <a:p>
            <a:r>
              <a:rPr lang="en-US" baseline="0" dirty="0" smtClean="0"/>
              <a:t>Click redirects to appropriate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Run: Date, Distance, Total Time, Location, Primary Surface, Weather, Climb, Elevation, Max./Avg. Heart Rate, Avg. Grade, Shoes Worn, Notes, Link to Map</a:t>
            </a:r>
          </a:p>
          <a:p>
            <a:r>
              <a:rPr lang="en-US" baseline="0" dirty="0" smtClean="0"/>
              <a:t>Bike: Date, Distance, Total Time, Location, Primary Surface, Weather, Climb, Descent, Elevation, Max./Avg. Heart Rate, Avg. Grade, Bike Used, Notes, Link to Map</a:t>
            </a:r>
          </a:p>
          <a:p>
            <a:r>
              <a:rPr lang="en-US" baseline="0" dirty="0" smtClean="0"/>
              <a:t>Swim: Date, Distance, Total Time, Location, Type of Water, Laps, Max./Avg. Heart Rate, Strokes, Notes</a:t>
            </a:r>
          </a:p>
          <a:p>
            <a:r>
              <a:rPr lang="en-US" baseline="0" dirty="0" smtClean="0"/>
              <a:t>Lift: Date, Type of Workout, Exercise Name, Reps, Sets, Weight, Rest, Super Set, Interval, Notes, Max./Avg. Heart Rate overall, generator workout?, total duration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Specialty: hill repeats, repeats, tempo, race, none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Repeats: select number of repeats -&gt; generate form for input (distance, time, rest)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Equipment: default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Select Difficulty (Baby, Easy, Average, Superior, Superman, Rogan, </a:t>
            </a:r>
            <a:r>
              <a:rPr lang="en-US" sz="1200" baseline="0" dirty="0" err="1" smtClean="0"/>
              <a:t>Goggins</a:t>
            </a:r>
            <a:r>
              <a:rPr lang="en-US" sz="1200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Calculate difficulty based on number of sets and reps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Add/remove muscle groups: arms, legs, abs, chest, back, 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Exercise List: view and edit to add exercises, delete exercises, or adjust reps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/>
              <a:t>Have a timer on page, option for laps upon set completion?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Generate button -&gt; Complete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Complete button -&gt; submit workout to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r>
              <a:rPr lang="en-US" baseline="0" dirty="0" smtClean="0"/>
              <a:t> graph showing miles run</a:t>
            </a:r>
          </a:p>
          <a:p>
            <a:r>
              <a:rPr lang="en-US" dirty="0" smtClean="0"/>
              <a:t>View: streaks, all workouts, your workouts, runs, bikes, swims,</a:t>
            </a:r>
            <a:r>
              <a:rPr lang="en-US" baseline="0" dirty="0" smtClean="0"/>
              <a:t> strength, push-ups, pull-ups</a:t>
            </a:r>
          </a:p>
          <a:p>
            <a:r>
              <a:rPr lang="en-US" baseline="0" dirty="0" smtClean="0"/>
              <a:t>Filter: my metrics, all metrics, specific following’s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for users. </a:t>
            </a:r>
          </a:p>
          <a:p>
            <a:r>
              <a:rPr lang="en-US" dirty="0" smtClean="0"/>
              <a:t>View profile from results. </a:t>
            </a:r>
          </a:p>
          <a:p>
            <a:r>
              <a:rPr lang="en-US" dirty="0" smtClean="0"/>
              <a:t>Follow</a:t>
            </a:r>
            <a:r>
              <a:rPr lang="en-US" baseline="0" dirty="0" smtClean="0"/>
              <a:t>/unfollow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Settings: </a:t>
            </a:r>
          </a:p>
          <a:p>
            <a:endParaRPr lang="en-US" dirty="0" smtClean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Delete</a:t>
            </a:r>
            <a:r>
              <a:rPr lang="en-US" baseline="0" dirty="0" smtClean="0"/>
              <a:t> Account</a:t>
            </a:r>
          </a:p>
          <a:p>
            <a:r>
              <a:rPr lang="en-US" baseline="0" dirty="0" smtClean="0"/>
              <a:t>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9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13043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My Workouts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smtClean="0"/>
              <a:t>Workout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Strength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Settings</a:t>
            </a:r>
            <a:endParaRPr lang="en-US" dirty="0" smtClean="0"/>
          </a:p>
          <a:p>
            <a:r>
              <a:rPr lang="en-US" dirty="0" smtClean="0"/>
              <a:t>Profile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09800" y="872074"/>
            <a:ext cx="144321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My Workouts</a:t>
            </a:r>
          </a:p>
          <a:p>
            <a:r>
              <a:rPr lang="en-US" dirty="0"/>
              <a:t>Log Workout</a:t>
            </a:r>
          </a:p>
          <a:p>
            <a:r>
              <a:rPr lang="en-US" dirty="0" smtClean="0"/>
              <a:t>Generator</a:t>
            </a:r>
            <a:endParaRPr lang="en-US" dirty="0"/>
          </a:p>
          <a:p>
            <a:r>
              <a:rPr lang="en-US" dirty="0"/>
              <a:t>Metrics</a:t>
            </a:r>
          </a:p>
          <a:p>
            <a:r>
              <a:rPr lang="en-US" dirty="0"/>
              <a:t>User Search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0173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77789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Users: </a:t>
            </a:r>
            <a:r>
              <a:rPr lang="en-US" dirty="0" err="1" smtClean="0"/>
              <a:t>userID</a:t>
            </a:r>
            <a:r>
              <a:rPr lang="en-US" dirty="0" smtClean="0"/>
              <a:t>, FN, LN, email, password, weight, privacy (public/private)</a:t>
            </a:r>
            <a:endParaRPr lang="en-US" dirty="0" smtClean="0"/>
          </a:p>
          <a:p>
            <a:r>
              <a:rPr lang="en-US" dirty="0" smtClean="0"/>
              <a:t>Runs: date, distance, duration, […], type, repeats (string)</a:t>
            </a:r>
            <a:endParaRPr lang="en-US" dirty="0" smtClean="0"/>
          </a:p>
          <a:p>
            <a:r>
              <a:rPr lang="en-US" dirty="0" smtClean="0"/>
              <a:t>Bikes</a:t>
            </a:r>
          </a:p>
          <a:p>
            <a:r>
              <a:rPr lang="en-US" dirty="0" smtClean="0"/>
              <a:t>Swims</a:t>
            </a:r>
          </a:p>
          <a:p>
            <a:r>
              <a:rPr lang="en-US" dirty="0" smtClean="0"/>
              <a:t>Strength</a:t>
            </a:r>
            <a:endParaRPr lang="en-US" dirty="0" smtClean="0"/>
          </a:p>
          <a:p>
            <a:r>
              <a:rPr lang="en-US" dirty="0" smtClean="0"/>
              <a:t>Generator: </a:t>
            </a:r>
            <a:r>
              <a:rPr lang="en-US" dirty="0" err="1" smtClean="0"/>
              <a:t>userID</a:t>
            </a:r>
            <a:r>
              <a:rPr lang="en-US" dirty="0" smtClean="0"/>
              <a:t>, date, difficulty, push-ups, pull-ups, workout (string), total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188019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Routes: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Resets (password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44196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10100" y="44196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stats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15000" y="12954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07/01/2019: Joseph posted a workout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6383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06/30/2019: Jason posted a run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4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26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205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50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672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355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799" y="28956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Week’s Mileage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99" y="35814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597384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8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700646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89564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Bike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8482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67400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99225" y="4305300"/>
            <a:ext cx="1295400" cy="571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Push-ups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78482" y="4303183"/>
            <a:ext cx="1295400" cy="5736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59680" y="60960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840</Words>
  <Application>Microsoft Office PowerPoint</Application>
  <PresentationFormat>On-screen Show (4:3)</PresentationFormat>
  <Paragraphs>190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Yungen, Curtis J</cp:lastModifiedBy>
  <cp:revision>21</cp:revision>
  <dcterms:created xsi:type="dcterms:W3CDTF">2019-07-02T01:20:00Z</dcterms:created>
  <dcterms:modified xsi:type="dcterms:W3CDTF">2019-07-03T16:23:43Z</dcterms:modified>
</cp:coreProperties>
</file>