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8" r:id="rId3"/>
    <p:sldId id="259" r:id="rId4"/>
    <p:sldId id="268" r:id="rId5"/>
    <p:sldId id="256" r:id="rId6"/>
    <p:sldId id="267" r:id="rId7"/>
    <p:sldId id="262" r:id="rId8"/>
    <p:sldId id="266" r:id="rId9"/>
    <p:sldId id="261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42" autoAdjust="0"/>
  </p:normalViewPr>
  <p:slideViewPr>
    <p:cSldViewPr>
      <p:cViewPr>
        <p:scale>
          <a:sx n="75" d="100"/>
          <a:sy n="75" d="100"/>
        </p:scale>
        <p:origin x="1950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CD7A8-4ACD-483A-B68D-DD0DCB121A8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04984-C8E0-4A36-ACA8-0903ABDD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2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type of activity:</a:t>
            </a:r>
            <a:r>
              <a:rPr lang="en-US" baseline="0" dirty="0" smtClean="0"/>
              <a:t> run, bike, swim, strength, other</a:t>
            </a:r>
          </a:p>
          <a:p>
            <a:r>
              <a:rPr lang="en-US" baseline="0" dirty="0" smtClean="0"/>
              <a:t>Click redirects to appropriate page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Run: Date, Distance, Total Time, Location, Primary Surface, Weather, Climb, Elevation, Max./Avg. Heart Rate, Avg. Grade, Shoes Worn, Notes, Link to Map</a:t>
            </a:r>
          </a:p>
          <a:p>
            <a:r>
              <a:rPr lang="en-US" baseline="0" dirty="0" smtClean="0"/>
              <a:t>Bike: Date, Distance, Total Time, Location, Primary Surface, Weather, Climb, Descent, Elevation, Max./Avg. Heart Rate, Avg. Grade, Bike Used, Notes, Link to Map</a:t>
            </a:r>
          </a:p>
          <a:p>
            <a:r>
              <a:rPr lang="en-US" baseline="0" dirty="0" smtClean="0"/>
              <a:t>Swim: Date, Distance, Total Time, Location, Type of Water, Laps, Max./Avg. Heart Rate, Strokes, Notes</a:t>
            </a:r>
          </a:p>
          <a:p>
            <a:r>
              <a:rPr lang="en-US" baseline="0" dirty="0" smtClean="0"/>
              <a:t>Strength: Date, Type of Workout, Exercise Name, Reps, Sets, Weight, Rest, Super Set, Interval, Notes, Max./Avg. Heart Rate overall, generator workout?, total duration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Generator: generates randomized workouts given user input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select the exercise equipment they own: kettle bell, dumbbells, weight vest, pull-up bar, </a:t>
            </a:r>
            <a:r>
              <a:rPr lang="en-US" sz="1200" dirty="0" err="1" smtClean="0"/>
              <a:t>paralettes</a:t>
            </a:r>
            <a:r>
              <a:rPr lang="en-US" sz="1200" dirty="0" smtClean="0"/>
              <a:t>, dip rack, ab roller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Parameters: desired difficulty, muscle groups to focus on, muscle groups to avoid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add their own exercises or exclude certain exercises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Equipment: default =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aseline="0" dirty="0" smtClean="0"/>
              <a:t>Select Difficulty (Baby, Easy, Average, Superior, Superman, Rogan, </a:t>
            </a:r>
            <a:r>
              <a:rPr lang="en-US" sz="1200" baseline="0" dirty="0" err="1" smtClean="0"/>
              <a:t>Goggins</a:t>
            </a:r>
            <a:r>
              <a:rPr lang="en-US" sz="1200" baseline="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aseline="0" dirty="0" smtClean="0"/>
              <a:t>Calculate difficulty based on number of sets and reps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aseline="0" dirty="0" smtClean="0"/>
              <a:t>Add/remove muscle groups: arms, legs, abs, chest, back, default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 smtClean="0"/>
              <a:t>Have a timer on page, option for laps upon set completion?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aseline="0" dirty="0" smtClean="0"/>
              <a:t>Generate button -&gt; Complete button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aseline="0" dirty="0" smtClean="0"/>
              <a:t>Complete button -&gt; submit workout to database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5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r>
              <a:rPr lang="en-US" baseline="0" dirty="0" smtClean="0"/>
              <a:t> graph showing miles run</a:t>
            </a:r>
          </a:p>
          <a:p>
            <a:r>
              <a:rPr lang="en-US" dirty="0" smtClean="0"/>
              <a:t>View: streaks, all workouts, your workouts, runs, bikes, swims,</a:t>
            </a:r>
            <a:r>
              <a:rPr lang="en-US" baseline="0" dirty="0" smtClean="0"/>
              <a:t> strength, push-ups, pull-ups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for users. </a:t>
            </a:r>
          </a:p>
          <a:p>
            <a:r>
              <a:rPr lang="en-US" dirty="0" smtClean="0"/>
              <a:t>View profile from results. </a:t>
            </a:r>
          </a:p>
          <a:p>
            <a:r>
              <a:rPr lang="en-US" dirty="0" smtClean="0"/>
              <a:t>Follow</a:t>
            </a:r>
            <a:r>
              <a:rPr lang="en-US" baseline="0" dirty="0" smtClean="0"/>
              <a:t>/unfollow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Settings: </a:t>
            </a:r>
          </a:p>
          <a:p>
            <a:endParaRPr lang="en-US" dirty="0" smtClean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Delete</a:t>
            </a:r>
            <a:r>
              <a:rPr lang="en-US" baseline="0" dirty="0" smtClean="0"/>
              <a:t>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1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6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4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0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77131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72074"/>
            <a:ext cx="8231228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Accounts: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log in and log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create a new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reset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delete account</a:t>
            </a:r>
          </a:p>
          <a:p>
            <a:endParaRPr lang="en-US" sz="1200" dirty="0"/>
          </a:p>
          <a:p>
            <a:r>
              <a:rPr lang="en-US" sz="1200" dirty="0" smtClean="0"/>
              <a:t>Interaction: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search for other users and follow them</a:t>
            </a:r>
          </a:p>
          <a:p>
            <a:endParaRPr lang="en-US" sz="1200" dirty="0" smtClean="0"/>
          </a:p>
          <a:p>
            <a:r>
              <a:rPr lang="en-US" sz="1200" dirty="0" smtClean="0"/>
              <a:t>Workouts: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log workouts – runs, bikes, swims, conditioning,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Runs: distance, time, mile pace, terrain/surface, weather, map, shoes worn, location, avg. grade,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Set goals and create a plan for training toward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Issue challenges to one another and earn badges?</a:t>
            </a:r>
          </a:p>
          <a:p>
            <a:endParaRPr lang="en-US" sz="1200" dirty="0"/>
          </a:p>
          <a:p>
            <a:r>
              <a:rPr lang="en-US" sz="1200" dirty="0" smtClean="0"/>
              <a:t>Generator: generates randomized workouts given user input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select the exercise equipment they own: kettle bell, dumbbells, weight vest, pull-up bar, </a:t>
            </a:r>
            <a:r>
              <a:rPr lang="en-US" sz="1200" dirty="0" err="1" smtClean="0"/>
              <a:t>paralettes</a:t>
            </a:r>
            <a:r>
              <a:rPr lang="en-US" sz="1200" dirty="0" smtClean="0"/>
              <a:t>, dip rack, ab roller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Parameters: desired difficulty, muscle groups to focus on, muscle groups to avoid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add their own exercises or exclude certain exercises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 smtClean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Workout streaks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# push-ups, # pull-ups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Miles run / week, year, avg./day, avg./week, longest run, avg. mile pace, distance climbed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Shoes: date purchased, number of wears, mileage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873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Metrics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3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Metrics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92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Metrics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95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72074"/>
            <a:ext cx="1513043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Components: </a:t>
            </a:r>
            <a:endParaRPr lang="en-US" b="1" dirty="0"/>
          </a:p>
          <a:p>
            <a:endParaRPr lang="en-US" dirty="0" smtClean="0"/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Pages: </a:t>
            </a:r>
          </a:p>
          <a:p>
            <a:r>
              <a:rPr lang="en-US" dirty="0" smtClean="0"/>
              <a:t>Landing Page</a:t>
            </a:r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My Workouts</a:t>
            </a:r>
            <a:endParaRPr lang="en-US" dirty="0" smtClean="0"/>
          </a:p>
          <a:p>
            <a:r>
              <a:rPr lang="en-US" dirty="0" smtClean="0"/>
              <a:t>Log </a:t>
            </a:r>
            <a:r>
              <a:rPr lang="en-US" dirty="0" smtClean="0"/>
              <a:t>Workout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Strength</a:t>
            </a:r>
          </a:p>
          <a:p>
            <a:r>
              <a:rPr lang="en-US" dirty="0" smtClean="0"/>
              <a:t>Generator</a:t>
            </a:r>
            <a:endParaRPr lang="en-US" dirty="0" smtClean="0"/>
          </a:p>
          <a:p>
            <a:r>
              <a:rPr lang="en-US" dirty="0" smtClean="0"/>
              <a:t>Metrics</a:t>
            </a:r>
          </a:p>
          <a:p>
            <a:r>
              <a:rPr lang="en-US" dirty="0" smtClean="0"/>
              <a:t>User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Settings</a:t>
            </a:r>
            <a:endParaRPr lang="en-US" dirty="0" smtClean="0"/>
          </a:p>
          <a:p>
            <a:r>
              <a:rPr lang="en-US" dirty="0" smtClean="0"/>
              <a:t>Profile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09800" y="872074"/>
            <a:ext cx="1443216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Navbar</a:t>
            </a:r>
            <a:r>
              <a:rPr lang="en-US" b="1" dirty="0" smtClean="0"/>
              <a:t>:</a:t>
            </a:r>
          </a:p>
          <a:p>
            <a:r>
              <a:rPr lang="en-US" dirty="0"/>
              <a:t>Home</a:t>
            </a:r>
          </a:p>
          <a:p>
            <a:r>
              <a:rPr lang="en-US" dirty="0"/>
              <a:t>My Workouts</a:t>
            </a:r>
          </a:p>
          <a:p>
            <a:r>
              <a:rPr lang="en-US" dirty="0"/>
              <a:t>Log Workout</a:t>
            </a:r>
          </a:p>
          <a:p>
            <a:r>
              <a:rPr lang="en-US" dirty="0" smtClean="0"/>
              <a:t>Generator</a:t>
            </a:r>
            <a:endParaRPr lang="en-US" dirty="0"/>
          </a:p>
          <a:p>
            <a:r>
              <a:rPr lang="en-US" dirty="0"/>
              <a:t>Metrics</a:t>
            </a:r>
          </a:p>
          <a:p>
            <a:r>
              <a:rPr lang="en-US" dirty="0"/>
              <a:t>User Search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Profile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0173" y="872074"/>
            <a:ext cx="225722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Home Page:</a:t>
            </a:r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Activity Feed</a:t>
            </a:r>
          </a:p>
          <a:p>
            <a:r>
              <a:rPr lang="en-US" dirty="0" smtClean="0"/>
              <a:t>*Customizable display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77131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72074"/>
            <a:ext cx="7778924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Models</a:t>
            </a:r>
            <a:r>
              <a:rPr lang="en-US" dirty="0" smtClean="0"/>
              <a:t>:</a:t>
            </a:r>
          </a:p>
          <a:p>
            <a:r>
              <a:rPr lang="en-US" dirty="0" smtClean="0"/>
              <a:t>Users: </a:t>
            </a:r>
            <a:r>
              <a:rPr lang="en-US" dirty="0" err="1" smtClean="0"/>
              <a:t>userID</a:t>
            </a:r>
            <a:r>
              <a:rPr lang="en-US" dirty="0" smtClean="0"/>
              <a:t>, FN, LN, email, weight</a:t>
            </a:r>
            <a:endParaRPr lang="en-US" dirty="0" smtClean="0"/>
          </a:p>
          <a:p>
            <a:r>
              <a:rPr lang="en-US" dirty="0" smtClean="0"/>
              <a:t>Runs</a:t>
            </a:r>
            <a:endParaRPr lang="en-US" dirty="0" smtClean="0"/>
          </a:p>
          <a:p>
            <a:r>
              <a:rPr lang="en-US" dirty="0" smtClean="0"/>
              <a:t>Bikes</a:t>
            </a:r>
          </a:p>
          <a:p>
            <a:r>
              <a:rPr lang="en-US" dirty="0" smtClean="0"/>
              <a:t>Swims</a:t>
            </a:r>
          </a:p>
          <a:p>
            <a:r>
              <a:rPr lang="en-US" dirty="0" smtClean="0"/>
              <a:t>Strength</a:t>
            </a:r>
            <a:endParaRPr lang="en-US" dirty="0" smtClean="0"/>
          </a:p>
          <a:p>
            <a:r>
              <a:rPr lang="en-US" dirty="0" smtClean="0"/>
              <a:t>Generator: </a:t>
            </a:r>
            <a:r>
              <a:rPr lang="en-US" dirty="0" err="1" smtClean="0"/>
              <a:t>userID</a:t>
            </a:r>
            <a:r>
              <a:rPr lang="en-US" dirty="0" smtClean="0"/>
              <a:t>, date, difficulty, push-ups, pull-ups, workout (string), total time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7713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581400"/>
            <a:ext cx="188019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Routes:</a:t>
            </a:r>
          </a:p>
          <a:p>
            <a:r>
              <a:rPr lang="en-US" dirty="0" smtClean="0"/>
              <a:t>Users</a:t>
            </a:r>
            <a:endParaRPr lang="en-US" dirty="0"/>
          </a:p>
          <a:p>
            <a:r>
              <a:rPr lang="en-US" dirty="0" smtClean="0"/>
              <a:t>Runs</a:t>
            </a:r>
          </a:p>
          <a:p>
            <a:r>
              <a:rPr lang="en-US" dirty="0" smtClean="0"/>
              <a:t>Strength</a:t>
            </a:r>
          </a:p>
          <a:p>
            <a:r>
              <a:rPr lang="en-US" dirty="0" smtClean="0"/>
              <a:t>Shoes</a:t>
            </a:r>
          </a:p>
          <a:p>
            <a:r>
              <a:rPr lang="en-US" dirty="0" smtClean="0"/>
              <a:t>Resets (password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Generator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Landing Page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2971800" y="4419600"/>
            <a:ext cx="1524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610100" y="4419600"/>
            <a:ext cx="1524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1143000"/>
            <a:ext cx="34290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Feed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52578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 Workouts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427168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469722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04800" y="12954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stats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2276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715000" y="1295400"/>
            <a:ext cx="3124200" cy="2667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07/01/2019: Joseph posted a workout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715000" y="1638300"/>
            <a:ext cx="3124200" cy="2667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06/30/2019: Jason posted a run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0480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01487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12687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3205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7500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04672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3550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4799" y="2895600"/>
            <a:ext cx="268605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Week’s Mileage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4799" y="3581400"/>
            <a:ext cx="268605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554830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366637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597384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Profile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06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69333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Workouts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427168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469722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512276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554830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366637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88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1700646" y="3048000"/>
            <a:ext cx="1295400" cy="1143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89564" y="3048000"/>
            <a:ext cx="1295400" cy="1143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Bike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78482" y="3043767"/>
            <a:ext cx="1295400" cy="1143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Swim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867400" y="3043767"/>
            <a:ext cx="1295400" cy="1143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04800" y="1295400"/>
            <a:ext cx="2362200" cy="457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59680" y="6096000"/>
            <a:ext cx="2362200" cy="457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738</Words>
  <Application>Microsoft Office PowerPoint</Application>
  <PresentationFormat>On-screen Show (4:3)</PresentationFormat>
  <Paragraphs>178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</dc:creator>
  <cp:lastModifiedBy>Yungen, Curtis J</cp:lastModifiedBy>
  <cp:revision>15</cp:revision>
  <dcterms:created xsi:type="dcterms:W3CDTF">2019-07-02T01:20:00Z</dcterms:created>
  <dcterms:modified xsi:type="dcterms:W3CDTF">2019-07-03T15:38:49Z</dcterms:modified>
</cp:coreProperties>
</file>