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6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6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1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6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0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1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4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0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77131"/>
            <a:ext cx="14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72074"/>
            <a:ext cx="8231228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Accounts: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log in and log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create a new account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reset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delete account</a:t>
            </a:r>
          </a:p>
          <a:p>
            <a:endParaRPr lang="en-US" sz="1200" dirty="0"/>
          </a:p>
          <a:p>
            <a:r>
              <a:rPr lang="en-US" sz="1200" dirty="0" smtClean="0"/>
              <a:t>Interaction: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search for other users and follow them</a:t>
            </a:r>
          </a:p>
          <a:p>
            <a:endParaRPr lang="en-US" sz="1200" dirty="0" smtClean="0"/>
          </a:p>
          <a:p>
            <a:r>
              <a:rPr lang="en-US" sz="1200" dirty="0" smtClean="0"/>
              <a:t>Workouts: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log workouts – runs, bikes, swims, conditioning,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Runs: distance, time, mile pace, terrain/surface, weather, map, shoes worn, location, avg. grade,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Set goals and create a plan for training toward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Issue challenges to one another and earn badges?</a:t>
            </a:r>
          </a:p>
          <a:p>
            <a:endParaRPr lang="en-US" sz="1200" dirty="0"/>
          </a:p>
          <a:p>
            <a:r>
              <a:rPr lang="en-US" sz="1200" dirty="0" smtClean="0"/>
              <a:t>Generator: generates randomized workouts given user input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 can select the exercise equipment they own: kettle bell, dumbbells, weight vest, pull-up bar, </a:t>
            </a:r>
            <a:r>
              <a:rPr lang="en-US" sz="1200" dirty="0" err="1" smtClean="0"/>
              <a:t>paralettes</a:t>
            </a:r>
            <a:r>
              <a:rPr lang="en-US" sz="1200" dirty="0" smtClean="0"/>
              <a:t>, dip rack, ab roller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Parameters: desired difficulty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 can make custom exercise pools to draw from or opt out of exercises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 smtClean="0"/>
              <a:t>Metrics: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Workout streaks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# push-ups, # pull-ups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Miles run / week, year, avg./day, avg./week, longest run, avg. mile pace, distance climbed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Shoes: date purchased, number of wears, mileage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8736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72074"/>
            <a:ext cx="1513043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Components: </a:t>
            </a:r>
            <a:endParaRPr lang="en-US" b="1" dirty="0"/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Pages: </a:t>
            </a:r>
          </a:p>
          <a:p>
            <a:r>
              <a:rPr lang="en-US" dirty="0" smtClean="0"/>
              <a:t>Home</a:t>
            </a:r>
          </a:p>
          <a:p>
            <a:r>
              <a:rPr lang="en-US" dirty="0" smtClean="0"/>
              <a:t>Log Workout</a:t>
            </a:r>
          </a:p>
          <a:p>
            <a:r>
              <a:rPr lang="en-US" dirty="0" smtClean="0"/>
              <a:t>Metrics</a:t>
            </a:r>
          </a:p>
          <a:p>
            <a:r>
              <a:rPr lang="en-US" dirty="0" smtClean="0"/>
              <a:t>User Search</a:t>
            </a:r>
          </a:p>
          <a:p>
            <a:r>
              <a:rPr lang="en-US" dirty="0" smtClean="0"/>
              <a:t>Generator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9400" y="872074"/>
            <a:ext cx="1380699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Navbar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Home</a:t>
            </a:r>
          </a:p>
          <a:p>
            <a:r>
              <a:rPr lang="en-US" dirty="0" smtClean="0"/>
              <a:t>Log Workout</a:t>
            </a:r>
          </a:p>
          <a:p>
            <a:r>
              <a:rPr lang="en-US" dirty="0" smtClean="0"/>
              <a:t>Generator</a:t>
            </a:r>
          </a:p>
          <a:p>
            <a:r>
              <a:rPr lang="en-US" dirty="0" smtClean="0"/>
              <a:t>Metrics</a:t>
            </a:r>
          </a:p>
          <a:p>
            <a:r>
              <a:rPr lang="en-US" dirty="0" smtClean="0"/>
              <a:t>User Search</a:t>
            </a:r>
          </a:p>
          <a:p>
            <a:r>
              <a:rPr lang="en-US" dirty="0" smtClean="0"/>
              <a:t>Settings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872074"/>
            <a:ext cx="225722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Home Page:</a:t>
            </a:r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smtClean="0"/>
              <a:t>Activity Feed</a:t>
            </a:r>
          </a:p>
          <a:p>
            <a:r>
              <a:rPr lang="en-US" dirty="0" smtClean="0"/>
              <a:t>*Customizable display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77131"/>
            <a:ext cx="11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9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72074"/>
            <a:ext cx="958917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Models</a:t>
            </a:r>
            <a:r>
              <a:rPr lang="en-US" dirty="0" smtClean="0"/>
              <a:t>:</a:t>
            </a:r>
          </a:p>
          <a:p>
            <a:r>
              <a:rPr lang="en-US" sz="1400" dirty="0" smtClean="0"/>
              <a:t>Users</a:t>
            </a:r>
          </a:p>
          <a:p>
            <a:r>
              <a:rPr lang="en-US" sz="1400" dirty="0" smtClean="0"/>
              <a:t>Runs</a:t>
            </a:r>
          </a:p>
          <a:p>
            <a:r>
              <a:rPr lang="en-US" sz="1400" dirty="0" smtClean="0"/>
              <a:t>Bikes</a:t>
            </a:r>
          </a:p>
          <a:p>
            <a:r>
              <a:rPr lang="en-US" sz="1400" dirty="0" smtClean="0"/>
              <a:t>Swims</a:t>
            </a:r>
          </a:p>
          <a:p>
            <a:r>
              <a:rPr lang="en-US" sz="1400" dirty="0" smtClean="0"/>
              <a:t>Strength</a:t>
            </a:r>
          </a:p>
          <a:p>
            <a:r>
              <a:rPr lang="en-US" sz="1400" dirty="0" smtClean="0"/>
              <a:t>Other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7713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0" y="1143000"/>
            <a:ext cx="34290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 Feed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52578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419600" y="148936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Shoes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04800" y="12954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86400" y="148936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062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0" y="1143000"/>
            <a:ext cx="34290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 Feed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52578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419600" y="148936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Shoes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04800" y="12954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86400" y="148936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329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254</Words>
  <Application>Microsoft Office PowerPoint</Application>
  <PresentationFormat>On-screen Show (4:3)</PresentationFormat>
  <Paragraphs>71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Curtis</dc:creator>
  <cp:lastModifiedBy>Curtis</cp:lastModifiedBy>
  <cp:revision>3</cp:revision>
  <dcterms:created xsi:type="dcterms:W3CDTF">2019-07-02T01:20:00Z</dcterms:created>
  <dcterms:modified xsi:type="dcterms:W3CDTF">2019-07-02T02:00:30Z</dcterms:modified>
</cp:coreProperties>
</file>