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5143-1D8F-4628-8E7C-4DA353DBA18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77131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72074"/>
            <a:ext cx="8231228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in and log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create a new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reset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delete account</a:t>
            </a:r>
          </a:p>
          <a:p>
            <a:endParaRPr lang="en-US" sz="1200" dirty="0"/>
          </a:p>
          <a:p>
            <a:r>
              <a:rPr lang="en-US" sz="1200" dirty="0" smtClean="0"/>
              <a:t>Interaction: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search for other users and follow them</a:t>
            </a:r>
          </a:p>
          <a:p>
            <a:endParaRPr lang="en-US" sz="1200" dirty="0" smtClean="0"/>
          </a:p>
          <a:p>
            <a:r>
              <a:rPr lang="en-US" sz="1200" dirty="0" smtClean="0"/>
              <a:t>Workouts: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workouts – runs, bikes, swims, conditioning,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Runs: distance, time, mile pace, terrain/surface, weather, map, shoes worn, location, avg. grade,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goals and create a plan for training toward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Issue challenges to one another and earn badges?</a:t>
            </a:r>
          </a:p>
          <a:p>
            <a:endParaRPr lang="en-US" sz="1200" dirty="0"/>
          </a:p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difficulty, muscle groups to focus on, muscle groups to avoid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add their own exercises or exclude certain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Workout streaks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# push-ups, # pull-ups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Miles run / week, year, avg./day, avg./week, longest run, avg. mile pace, distance climbed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Shoes: date purchased, number of wears, mileage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873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151304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Components: 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Pages: 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Log Workout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Search</a:t>
            </a:r>
          </a:p>
          <a:p>
            <a:r>
              <a:rPr lang="en-US" dirty="0" smtClean="0"/>
              <a:t>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872074"/>
            <a:ext cx="138069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Navbar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Log Workout</a:t>
            </a:r>
          </a:p>
          <a:p>
            <a:r>
              <a:rPr lang="en-US" dirty="0" smtClean="0"/>
              <a:t>Generator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Search</a:t>
            </a:r>
          </a:p>
          <a:p>
            <a:r>
              <a:rPr lang="en-US" dirty="0" smtClean="0"/>
              <a:t>Settings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872074"/>
            <a:ext cx="225722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Page:</a:t>
            </a:r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Activity Feed</a:t>
            </a:r>
          </a:p>
          <a:p>
            <a:r>
              <a:rPr lang="en-US" dirty="0" smtClean="0"/>
              <a:t>*Customizable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98610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Runs</a:t>
            </a:r>
          </a:p>
          <a:p>
            <a:r>
              <a:rPr lang="en-US" dirty="0" smtClean="0"/>
              <a:t>Bikes</a:t>
            </a:r>
          </a:p>
          <a:p>
            <a:r>
              <a:rPr lang="en-US" dirty="0" smtClean="0"/>
              <a:t>Swims</a:t>
            </a:r>
          </a:p>
          <a:p>
            <a:r>
              <a:rPr lang="en-US" dirty="0" smtClean="0"/>
              <a:t>Strength</a:t>
            </a:r>
          </a:p>
          <a:p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7850" y="872074"/>
            <a:ext cx="18801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Routes:</a:t>
            </a:r>
          </a:p>
          <a:p>
            <a:r>
              <a:rPr lang="en-US" dirty="0" smtClean="0"/>
              <a:t>Users</a:t>
            </a:r>
            <a:endParaRPr lang="en-US" dirty="0"/>
          </a:p>
          <a:p>
            <a:r>
              <a:rPr lang="en-US" dirty="0" smtClean="0"/>
              <a:t>Runs</a:t>
            </a:r>
          </a:p>
          <a:p>
            <a:r>
              <a:rPr lang="en-US" dirty="0" smtClean="0"/>
              <a:t>Strength</a:t>
            </a:r>
          </a:p>
          <a:p>
            <a:r>
              <a:rPr lang="en-US" dirty="0" smtClean="0"/>
              <a:t>Shoes</a:t>
            </a:r>
          </a:p>
          <a:p>
            <a:r>
              <a:rPr lang="en-US" dirty="0" smtClean="0"/>
              <a:t>Resets (password)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8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143000"/>
            <a:ext cx="3429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Feed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52578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419600" y="148936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Shoes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stats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148936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15000" y="12954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07/01/2019: Joseph posted a workout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15000" y="16383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06/30/2019: Jason posted a run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048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014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126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3205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750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04672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355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799" y="28956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Week’s Mileage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799" y="35814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2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284</Words>
  <Application>Microsoft Office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</dc:creator>
  <cp:lastModifiedBy>Curtis</cp:lastModifiedBy>
  <cp:revision>5</cp:revision>
  <dcterms:created xsi:type="dcterms:W3CDTF">2019-07-02T01:20:00Z</dcterms:created>
  <dcterms:modified xsi:type="dcterms:W3CDTF">2019-07-02T02:15:08Z</dcterms:modified>
</cp:coreProperties>
</file>