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d1991a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a4d1991a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4d1991a3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a4d1991a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d1991a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a4d1991a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Handy Helper 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Searching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77825" y="8312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3.01 View Helpers by trade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77825" y="1466675"/>
            <a:ext cx="2178300" cy="635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3.02 Filter Helpers by location, fee or experience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33425" y="21016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3.03 Sort by rating, fee or availability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77825" y="2737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3.04 View Customer’s listed jobs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577825" y="33720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3.05 Filter Customer jobs by location, trade or free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577825" y="400742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3.06 Favorite Helpers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7465925" y="2122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7404250" y="2813625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6097" y="20781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565725" y="331635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647" y="257173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3"/>
          <p:cNvCxnSpPr>
            <a:stCxn id="64" idx="1"/>
            <a:endCxn id="55" idx="6"/>
          </p:cNvCxnSpPr>
          <p:nvPr/>
        </p:nvCxnSpPr>
        <p:spPr>
          <a:xfrm rot="10800000">
            <a:off x="5756097" y="1149099"/>
            <a:ext cx="21300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4" idx="1"/>
            <a:endCxn id="56" idx="6"/>
          </p:cNvCxnSpPr>
          <p:nvPr/>
        </p:nvCxnSpPr>
        <p:spPr>
          <a:xfrm rot="10800000">
            <a:off x="5756097" y="1784499"/>
            <a:ext cx="21300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4" idx="1"/>
            <a:endCxn id="57" idx="6"/>
          </p:cNvCxnSpPr>
          <p:nvPr/>
        </p:nvCxnSpPr>
        <p:spPr>
          <a:xfrm rot="10800000">
            <a:off x="5711697" y="2419299"/>
            <a:ext cx="21744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6" idx="3"/>
            <a:endCxn id="58" idx="2"/>
          </p:cNvCxnSpPr>
          <p:nvPr/>
        </p:nvCxnSpPr>
        <p:spPr>
          <a:xfrm>
            <a:off x="1309512" y="2944050"/>
            <a:ext cx="2268300" cy="1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6" idx="3"/>
            <a:endCxn id="59" idx="2"/>
          </p:cNvCxnSpPr>
          <p:nvPr/>
        </p:nvCxnSpPr>
        <p:spPr>
          <a:xfrm>
            <a:off x="1309512" y="2944050"/>
            <a:ext cx="2268300" cy="7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4" idx="1"/>
            <a:endCxn id="61" idx="6"/>
          </p:cNvCxnSpPr>
          <p:nvPr/>
        </p:nvCxnSpPr>
        <p:spPr>
          <a:xfrm flipH="1">
            <a:off x="5756097" y="2450499"/>
            <a:ext cx="2130000" cy="18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565725" y="18021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74" name="Google Shape;74;p13"/>
          <p:cNvSpPr txBox="1"/>
          <p:nvPr/>
        </p:nvSpPr>
        <p:spPr>
          <a:xfrm>
            <a:off x="565725" y="4621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75" name="Google Shape;75;p13"/>
          <p:cNvSpPr txBox="1"/>
          <p:nvPr/>
        </p:nvSpPr>
        <p:spPr>
          <a:xfrm>
            <a:off x="7474550" y="43010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76" name="Google Shape;76;p13"/>
          <p:cNvSpPr/>
          <p:nvPr/>
        </p:nvSpPr>
        <p:spPr>
          <a:xfrm>
            <a:off x="6701575" y="4250175"/>
            <a:ext cx="297900" cy="162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7098625" y="4173325"/>
            <a:ext cx="1064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Iteration 3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/>
        </p:nvSpPr>
        <p:spPr>
          <a:xfrm>
            <a:off x="90775" y="151275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Handy Helper 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Listing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196825" y="983675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4.01 List a job that details services required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196825" y="1619075"/>
            <a:ext cx="2178300" cy="6354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4.02 Categorize post by trade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196825" y="2254050"/>
            <a:ext cx="2178300" cy="6354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4.03 Set an initial fee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196825" y="28894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4.04 Upload images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3196825" y="3537925"/>
            <a:ext cx="2178300" cy="6354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4.05 Cancel a job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35450" y="2980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72" y="22357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4"/>
          <p:cNvCxnSpPr/>
          <p:nvPr/>
        </p:nvCxnSpPr>
        <p:spPr>
          <a:xfrm>
            <a:off x="7441625" y="2095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7258725" y="26377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572" y="190231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>
            <a:stCxn id="93" idx="1"/>
            <a:endCxn id="86" idx="6"/>
          </p:cNvCxnSpPr>
          <p:nvPr/>
        </p:nvCxnSpPr>
        <p:spPr>
          <a:xfrm flipH="1">
            <a:off x="5375072" y="2274624"/>
            <a:ext cx="23655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93" idx="1"/>
            <a:endCxn id="84" idx="6"/>
          </p:cNvCxnSpPr>
          <p:nvPr/>
        </p:nvCxnSpPr>
        <p:spPr>
          <a:xfrm rot="10800000">
            <a:off x="5375072" y="1936824"/>
            <a:ext cx="2365500" cy="3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93" idx="1"/>
            <a:endCxn id="83" idx="6"/>
          </p:cNvCxnSpPr>
          <p:nvPr/>
        </p:nvCxnSpPr>
        <p:spPr>
          <a:xfrm rot="10800000">
            <a:off x="5375072" y="1301424"/>
            <a:ext cx="23655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3" idx="1"/>
            <a:endCxn id="85" idx="6"/>
          </p:cNvCxnSpPr>
          <p:nvPr/>
        </p:nvCxnSpPr>
        <p:spPr>
          <a:xfrm flipH="1">
            <a:off x="5375072" y="2274624"/>
            <a:ext cx="23655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65725" y="15735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99" name="Google Shape;99;p14"/>
          <p:cNvSpPr txBox="1"/>
          <p:nvPr/>
        </p:nvSpPr>
        <p:spPr>
          <a:xfrm>
            <a:off x="5740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00" name="Google Shape;100;p14"/>
          <p:cNvSpPr txBox="1"/>
          <p:nvPr/>
        </p:nvSpPr>
        <p:spPr>
          <a:xfrm>
            <a:off x="73122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01" name="Google Shape;101;p14"/>
          <p:cNvSpPr/>
          <p:nvPr/>
        </p:nvSpPr>
        <p:spPr>
          <a:xfrm>
            <a:off x="6701575" y="4250175"/>
            <a:ext cx="297900" cy="162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7098625" y="4173325"/>
            <a:ext cx="1064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Iteration 4</a:t>
            </a:r>
            <a:endParaRPr sz="1000"/>
          </a:p>
        </p:txBody>
      </p:sp>
      <p:cxnSp>
        <p:nvCxnSpPr>
          <p:cNvPr id="103" name="Google Shape;103;p14"/>
          <p:cNvCxnSpPr>
            <a:stCxn id="93" idx="1"/>
            <a:endCxn id="88" idx="6"/>
          </p:cNvCxnSpPr>
          <p:nvPr/>
        </p:nvCxnSpPr>
        <p:spPr>
          <a:xfrm flipH="1">
            <a:off x="5375072" y="2274624"/>
            <a:ext cx="23655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90775" y="151275"/>
            <a:ext cx="2450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Handy Helper </a:t>
            </a: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Web Application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06.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Booking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327550" y="1020850"/>
            <a:ext cx="2178300" cy="635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6.01 Assign a user to an existing job listing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327550" y="1656250"/>
            <a:ext cx="2178300" cy="635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6.02 Set a price, either hourly or by project completion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327550" y="2291650"/>
            <a:ext cx="2178300" cy="635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6.03 View all current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327550" y="2927050"/>
            <a:ext cx="21783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6.04 View history of previous bookings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3326988" y="3543650"/>
            <a:ext cx="2178300" cy="6354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6.05 Cancel a booking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29350" y="30150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Helper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272" y="2346588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5"/>
          <p:cNvCxnSpPr/>
          <p:nvPr/>
        </p:nvCxnSpPr>
        <p:spPr>
          <a:xfrm>
            <a:off x="7301550" y="19569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7239875" y="232005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722" y="158461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5"/>
          <p:cNvCxnSpPr>
            <a:stCxn id="116" idx="3"/>
            <a:endCxn id="110" idx="2"/>
          </p:cNvCxnSpPr>
          <p:nvPr/>
        </p:nvCxnSpPr>
        <p:spPr>
          <a:xfrm flipH="1" rot="10800000">
            <a:off x="1373137" y="1974000"/>
            <a:ext cx="1954500" cy="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9" idx="1"/>
            <a:endCxn id="111" idx="6"/>
          </p:cNvCxnSpPr>
          <p:nvPr/>
        </p:nvCxnSpPr>
        <p:spPr>
          <a:xfrm flipH="1">
            <a:off x="5505922" y="1956924"/>
            <a:ext cx="22158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116" idx="3"/>
            <a:endCxn id="112" idx="2"/>
          </p:cNvCxnSpPr>
          <p:nvPr/>
        </p:nvCxnSpPr>
        <p:spPr>
          <a:xfrm>
            <a:off x="1373137" y="2718900"/>
            <a:ext cx="19545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19" idx="1"/>
            <a:endCxn id="112" idx="6"/>
          </p:cNvCxnSpPr>
          <p:nvPr/>
        </p:nvCxnSpPr>
        <p:spPr>
          <a:xfrm flipH="1">
            <a:off x="5505922" y="1956924"/>
            <a:ext cx="2215800" cy="12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116" idx="3"/>
            <a:endCxn id="114" idx="2"/>
          </p:cNvCxnSpPr>
          <p:nvPr/>
        </p:nvCxnSpPr>
        <p:spPr>
          <a:xfrm>
            <a:off x="1373137" y="2718900"/>
            <a:ext cx="1953900" cy="11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119" idx="1"/>
            <a:endCxn id="114" idx="6"/>
          </p:cNvCxnSpPr>
          <p:nvPr/>
        </p:nvCxnSpPr>
        <p:spPr>
          <a:xfrm flipH="1">
            <a:off x="5505322" y="1956924"/>
            <a:ext cx="2216400" cy="19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119" idx="1"/>
            <a:endCxn id="109" idx="6"/>
          </p:cNvCxnSpPr>
          <p:nvPr/>
        </p:nvCxnSpPr>
        <p:spPr>
          <a:xfrm rot="10800000">
            <a:off x="5505922" y="1338624"/>
            <a:ext cx="2215800" cy="6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116" idx="3"/>
            <a:endCxn id="111" idx="2"/>
          </p:cNvCxnSpPr>
          <p:nvPr/>
        </p:nvCxnSpPr>
        <p:spPr>
          <a:xfrm flipH="1" rot="10800000">
            <a:off x="1373137" y="2609400"/>
            <a:ext cx="19545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5"/>
          <p:cNvSpPr txBox="1"/>
          <p:nvPr/>
        </p:nvSpPr>
        <p:spPr>
          <a:xfrm>
            <a:off x="641925" y="18783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29" name="Google Shape;129;p15"/>
          <p:cNvSpPr txBox="1"/>
          <p:nvPr/>
        </p:nvSpPr>
        <p:spPr>
          <a:xfrm>
            <a:off x="650200" y="425017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30" name="Google Shape;130;p15"/>
          <p:cNvSpPr txBox="1"/>
          <p:nvPr/>
        </p:nvSpPr>
        <p:spPr>
          <a:xfrm>
            <a:off x="7388425" y="4066400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31" name="Google Shape;131;p15"/>
          <p:cNvSpPr/>
          <p:nvPr/>
        </p:nvSpPr>
        <p:spPr>
          <a:xfrm>
            <a:off x="6701575" y="4250175"/>
            <a:ext cx="297900" cy="162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098625" y="4173325"/>
            <a:ext cx="1064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Iteration 3</a:t>
            </a:r>
            <a:endParaRPr sz="1000"/>
          </a:p>
        </p:txBody>
      </p:sp>
      <p:sp>
        <p:nvSpPr>
          <p:cNvPr id="133" name="Google Shape;133;p15"/>
          <p:cNvSpPr/>
          <p:nvPr/>
        </p:nvSpPr>
        <p:spPr>
          <a:xfrm>
            <a:off x="6701575" y="4570275"/>
            <a:ext cx="297900" cy="162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7098625" y="4462725"/>
            <a:ext cx="1064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Iteration 4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