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f92652f3d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f92652f3d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f92652f3d_2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f92652f3d_2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f92652f3d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f92652f3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f92652f3d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f92652f3d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f92652f3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f92652f3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3e7dfbb8e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3e7dfbb8e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3e7dfbb8e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3e7dfbb8e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f92652f3d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f92652f3d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f92652f3d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f92652f3d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f92652f3d_2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f92652f3d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Handy Helper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UML (Class, Sequence) I3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>
            <a:off x="662600" y="996450"/>
            <a:ext cx="2186700" cy="227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662600" y="9964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</a:t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3529150" y="996450"/>
            <a:ext cx="2186700" cy="3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3529150" y="9964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6495100" y="949550"/>
            <a:ext cx="2186700" cy="23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6495100" y="9495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</a:t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662600" y="1347375"/>
            <a:ext cx="2186700" cy="12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HelperId: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ClientId: Integer</a:t>
            </a:r>
            <a:br>
              <a:rPr lang="en" sz="1000"/>
            </a:br>
            <a:r>
              <a:rPr lang="en" sz="1000"/>
              <a:t>Skill: Integer</a:t>
            </a:r>
            <a:br>
              <a:rPr lang="en" sz="1000"/>
            </a:b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ServiceDetails: String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Price: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Location: String</a:t>
            </a:r>
            <a:endParaRPr sz="1000"/>
          </a:p>
        </p:txBody>
      </p:sp>
      <p:sp>
        <p:nvSpPr>
          <p:cNvPr id="244" name="Google Shape;244;p22"/>
          <p:cNvSpPr/>
          <p:nvPr/>
        </p:nvSpPr>
        <p:spPr>
          <a:xfrm>
            <a:off x="662600" y="2639475"/>
            <a:ext cx="2186700" cy="6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destroyBooking()</a:t>
            </a:r>
            <a:endParaRPr sz="1000"/>
          </a:p>
        </p:txBody>
      </p:sp>
      <p:sp>
        <p:nvSpPr>
          <p:cNvPr id="245" name="Google Shape;245;p22"/>
          <p:cNvSpPr/>
          <p:nvPr/>
        </p:nvSpPr>
        <p:spPr>
          <a:xfrm>
            <a:off x="3529150" y="1347375"/>
            <a:ext cx="2186700" cy="19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Password: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FirstName: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LastName: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Email: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Phone: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Active: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isHelper: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Skill: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AverageRating: Integer</a:t>
            </a:r>
            <a:endParaRPr sz="1000"/>
          </a:p>
        </p:txBody>
      </p:sp>
      <p:sp>
        <p:nvSpPr>
          <p:cNvPr id="246" name="Google Shape;246;p22"/>
          <p:cNvSpPr/>
          <p:nvPr/>
        </p:nvSpPr>
        <p:spPr>
          <a:xfrm>
            <a:off x="3529150" y="3281700"/>
            <a:ext cx="2186700" cy="15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sendCredentials()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register()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login()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showAccountInfo()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callback()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getHelper()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47" name="Google Shape;247;p22"/>
          <p:cNvSpPr/>
          <p:nvPr/>
        </p:nvSpPr>
        <p:spPr>
          <a:xfrm>
            <a:off x="6495100" y="1293650"/>
            <a:ext cx="2186700" cy="12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UserId: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Skill: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Active: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ServiceDetails: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SuggestedPrice: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Location: String</a:t>
            </a:r>
            <a:endParaRPr sz="1000"/>
          </a:p>
        </p:txBody>
      </p:sp>
      <p:sp>
        <p:nvSpPr>
          <p:cNvPr id="248" name="Google Shape;248;p22"/>
          <p:cNvSpPr/>
          <p:nvPr/>
        </p:nvSpPr>
        <p:spPr>
          <a:xfrm>
            <a:off x="6495100" y="2585750"/>
            <a:ext cx="2186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destroyListing()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requestHelper()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49" name="Google Shape;249;p22"/>
          <p:cNvSpPr txBox="1"/>
          <p:nvPr>
            <p:ph type="title"/>
          </p:nvPr>
        </p:nvSpPr>
        <p:spPr>
          <a:xfrm>
            <a:off x="3117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Handy Helper Class Diagram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6.05 Cancel a booking</a:t>
            </a:r>
            <a:endParaRPr sz="1800"/>
          </a:p>
        </p:txBody>
      </p:sp>
      <p:sp>
        <p:nvSpPr>
          <p:cNvPr id="250" name="Google Shape;250;p22"/>
          <p:cNvSpPr txBox="1"/>
          <p:nvPr/>
        </p:nvSpPr>
        <p:spPr>
          <a:xfrm>
            <a:off x="2849300" y="2028525"/>
            <a:ext cx="290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251" name="Google Shape;251;p22"/>
          <p:cNvSpPr txBox="1"/>
          <p:nvPr/>
        </p:nvSpPr>
        <p:spPr>
          <a:xfrm>
            <a:off x="3284550" y="2028525"/>
            <a:ext cx="290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cxnSp>
        <p:nvCxnSpPr>
          <p:cNvPr id="252" name="Google Shape;252;p22"/>
          <p:cNvCxnSpPr>
            <a:stCxn id="245" idx="1"/>
          </p:cNvCxnSpPr>
          <p:nvPr/>
        </p:nvCxnSpPr>
        <p:spPr>
          <a:xfrm rot="10800000">
            <a:off x="2839450" y="2305725"/>
            <a:ext cx="689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3" name="Google Shape;253;p22"/>
          <p:cNvSpPr/>
          <p:nvPr/>
        </p:nvSpPr>
        <p:spPr>
          <a:xfrm>
            <a:off x="712450" y="3424375"/>
            <a:ext cx="2186700" cy="2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Form</a:t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712450" y="3653046"/>
            <a:ext cx="2186700" cy="8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Price: Double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Skill: String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Experience: Integer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Location: String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55" name="Google Shape;255;p22"/>
          <p:cNvSpPr/>
          <p:nvPr/>
        </p:nvSpPr>
        <p:spPr>
          <a:xfrm>
            <a:off x="712450" y="4495011"/>
            <a:ext cx="2186700" cy="41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filter()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type="title"/>
          </p:nvPr>
        </p:nvSpPr>
        <p:spPr>
          <a:xfrm>
            <a:off x="3117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Handy Helper Sequence Diagram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6.05 Cancel a booking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" name="Google Shape;261;p23"/>
          <p:cNvSpPr txBox="1"/>
          <p:nvPr/>
        </p:nvSpPr>
        <p:spPr>
          <a:xfrm>
            <a:off x="3023425" y="1846850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:Booking</a:t>
            </a:r>
            <a:endParaRPr sz="1100"/>
          </a:p>
        </p:txBody>
      </p:sp>
      <p:cxnSp>
        <p:nvCxnSpPr>
          <p:cNvPr id="262" name="Google Shape;262;p23"/>
          <p:cNvCxnSpPr/>
          <p:nvPr/>
        </p:nvCxnSpPr>
        <p:spPr>
          <a:xfrm>
            <a:off x="1359775" y="2957125"/>
            <a:ext cx="18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23"/>
          <p:cNvSpPr txBox="1"/>
          <p:nvPr/>
        </p:nvSpPr>
        <p:spPr>
          <a:xfrm>
            <a:off x="1442451" y="2716650"/>
            <a:ext cx="13911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viewBooking</a:t>
            </a:r>
            <a:r>
              <a:rPr lang="en" sz="1000"/>
              <a:t>()</a:t>
            </a:r>
            <a:endParaRPr sz="1000"/>
          </a:p>
        </p:txBody>
      </p:sp>
      <p:pic>
        <p:nvPicPr>
          <p:cNvPr id="264" name="Google Shape;26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779" y="1016952"/>
            <a:ext cx="366854" cy="72917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3"/>
          <p:cNvSpPr txBox="1"/>
          <p:nvPr/>
        </p:nvSpPr>
        <p:spPr>
          <a:xfrm>
            <a:off x="648000" y="1914700"/>
            <a:ext cx="14880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Customer/Helper</a:t>
            </a:r>
            <a:endParaRPr sz="1100"/>
          </a:p>
        </p:txBody>
      </p:sp>
      <p:cxnSp>
        <p:nvCxnSpPr>
          <p:cNvPr id="266" name="Google Shape;266;p23"/>
          <p:cNvCxnSpPr/>
          <p:nvPr/>
        </p:nvCxnSpPr>
        <p:spPr>
          <a:xfrm>
            <a:off x="1155775" y="2349675"/>
            <a:ext cx="15300" cy="24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3"/>
          <p:cNvCxnSpPr/>
          <p:nvPr/>
        </p:nvCxnSpPr>
        <p:spPr>
          <a:xfrm>
            <a:off x="3444213" y="2349675"/>
            <a:ext cx="15300" cy="24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68" name="Google Shape;268;p23"/>
          <p:cNvSpPr/>
          <p:nvPr/>
        </p:nvSpPr>
        <p:spPr>
          <a:xfrm>
            <a:off x="3317525" y="2608775"/>
            <a:ext cx="235800" cy="765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1041300" y="2608775"/>
            <a:ext cx="2358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23"/>
          <p:cNvCxnSpPr/>
          <p:nvPr/>
        </p:nvCxnSpPr>
        <p:spPr>
          <a:xfrm rot="10800000">
            <a:off x="1424063" y="3330375"/>
            <a:ext cx="18732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71" name="Google Shape;271;p23"/>
          <p:cNvSpPr txBox="1"/>
          <p:nvPr/>
        </p:nvSpPr>
        <p:spPr>
          <a:xfrm>
            <a:off x="1601764" y="3128475"/>
            <a:ext cx="13911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Booking details</a:t>
            </a:r>
            <a:endParaRPr sz="1000"/>
          </a:p>
        </p:txBody>
      </p:sp>
      <p:cxnSp>
        <p:nvCxnSpPr>
          <p:cNvPr id="272" name="Google Shape;272;p23"/>
          <p:cNvCxnSpPr/>
          <p:nvPr/>
        </p:nvCxnSpPr>
        <p:spPr>
          <a:xfrm>
            <a:off x="1420313" y="3780775"/>
            <a:ext cx="18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23"/>
          <p:cNvSpPr txBox="1"/>
          <p:nvPr/>
        </p:nvSpPr>
        <p:spPr>
          <a:xfrm>
            <a:off x="1502989" y="3540300"/>
            <a:ext cx="13911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destroyBooking()</a:t>
            </a:r>
            <a:endParaRPr sz="1000"/>
          </a:p>
        </p:txBody>
      </p:sp>
      <p:sp>
        <p:nvSpPr>
          <p:cNvPr id="274" name="Google Shape;274;p23"/>
          <p:cNvSpPr/>
          <p:nvPr/>
        </p:nvSpPr>
        <p:spPr>
          <a:xfrm>
            <a:off x="3317513" y="3657100"/>
            <a:ext cx="235800" cy="765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662600" y="996450"/>
            <a:ext cx="2186700" cy="227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662600" y="9964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529150" y="996450"/>
            <a:ext cx="2186700" cy="3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529150" y="9964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495100" y="949550"/>
            <a:ext cx="2186700" cy="23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495100" y="9495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662600" y="1347375"/>
            <a:ext cx="2186700" cy="12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HelperId: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ClientId: Integer</a:t>
            </a:r>
            <a:br>
              <a:rPr lang="en" sz="1000"/>
            </a:br>
            <a:r>
              <a:rPr lang="en" sz="1000"/>
              <a:t>Skill: Integer</a:t>
            </a:r>
            <a:br>
              <a:rPr lang="en" sz="1000"/>
            </a:b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ServiceDetails: String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Price: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Location: String</a:t>
            </a:r>
            <a:endParaRPr sz="1000"/>
          </a:p>
        </p:txBody>
      </p:sp>
      <p:sp>
        <p:nvSpPr>
          <p:cNvPr id="67" name="Google Shape;67;p14"/>
          <p:cNvSpPr/>
          <p:nvPr/>
        </p:nvSpPr>
        <p:spPr>
          <a:xfrm>
            <a:off x="662600" y="2639475"/>
            <a:ext cx="2186700" cy="6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destroyBooking()</a:t>
            </a:r>
            <a:endParaRPr sz="1000"/>
          </a:p>
        </p:txBody>
      </p:sp>
      <p:sp>
        <p:nvSpPr>
          <p:cNvPr id="68" name="Google Shape;68;p14"/>
          <p:cNvSpPr/>
          <p:nvPr/>
        </p:nvSpPr>
        <p:spPr>
          <a:xfrm>
            <a:off x="3529150" y="1347375"/>
            <a:ext cx="2186700" cy="19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Password: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FirstName: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LastName: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Email: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Phone: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Active: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isHelper: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Skill: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AverageRating: Integer</a:t>
            </a:r>
            <a:endParaRPr sz="1000"/>
          </a:p>
        </p:txBody>
      </p:sp>
      <p:sp>
        <p:nvSpPr>
          <p:cNvPr id="69" name="Google Shape;69;p14"/>
          <p:cNvSpPr/>
          <p:nvPr/>
        </p:nvSpPr>
        <p:spPr>
          <a:xfrm>
            <a:off x="3529150" y="3281700"/>
            <a:ext cx="2186700" cy="15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sendCredentials()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register()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login()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showAccountInfo()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callback()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getHelper()</a:t>
            </a:r>
            <a:endParaRPr sz="1000"/>
          </a:p>
        </p:txBody>
      </p:sp>
      <p:sp>
        <p:nvSpPr>
          <p:cNvPr id="70" name="Google Shape;70;p14"/>
          <p:cNvSpPr/>
          <p:nvPr/>
        </p:nvSpPr>
        <p:spPr>
          <a:xfrm>
            <a:off x="6495100" y="1293650"/>
            <a:ext cx="2186700" cy="12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UserId: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Skill: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Active: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ServiceDetails: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SuggestedPrice: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Location: String</a:t>
            </a:r>
            <a:endParaRPr sz="1000"/>
          </a:p>
        </p:txBody>
      </p:sp>
      <p:sp>
        <p:nvSpPr>
          <p:cNvPr id="71" name="Google Shape;71;p14"/>
          <p:cNvSpPr/>
          <p:nvPr/>
        </p:nvSpPr>
        <p:spPr>
          <a:xfrm>
            <a:off x="6495100" y="2585750"/>
            <a:ext cx="2186700" cy="9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destroyListing()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requestHelper()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Handy Helper Class Diagram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3.02 Filter Helpers by location</a:t>
            </a:r>
            <a:endParaRPr sz="1800"/>
          </a:p>
        </p:txBody>
      </p:sp>
      <p:sp>
        <p:nvSpPr>
          <p:cNvPr id="73" name="Google Shape;73;p14"/>
          <p:cNvSpPr/>
          <p:nvPr/>
        </p:nvSpPr>
        <p:spPr>
          <a:xfrm>
            <a:off x="712450" y="3424375"/>
            <a:ext cx="2186700" cy="2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Form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712450" y="3653046"/>
            <a:ext cx="2186700" cy="8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Price</a:t>
            </a:r>
            <a:r>
              <a:rPr lang="en" sz="1000">
                <a:solidFill>
                  <a:schemeClr val="dk1"/>
                </a:solidFill>
              </a:rPr>
              <a:t>: Double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Skill: String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Experience: Integer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Location: String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712450" y="4495011"/>
            <a:ext cx="2186700" cy="41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filter()</a:t>
            </a:r>
            <a:endParaRPr sz="1000"/>
          </a:p>
        </p:txBody>
      </p:sp>
      <p:cxnSp>
        <p:nvCxnSpPr>
          <p:cNvPr id="76" name="Google Shape;76;p14"/>
          <p:cNvCxnSpPr>
            <a:stCxn id="69" idx="1"/>
            <a:endCxn id="74" idx="3"/>
          </p:cNvCxnSpPr>
          <p:nvPr/>
        </p:nvCxnSpPr>
        <p:spPr>
          <a:xfrm flipH="1">
            <a:off x="2899150" y="4073400"/>
            <a:ext cx="6300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" name="Google Shape;77;p14"/>
          <p:cNvCxnSpPr/>
          <p:nvPr/>
        </p:nvCxnSpPr>
        <p:spPr>
          <a:xfrm>
            <a:off x="2916925" y="3635075"/>
            <a:ext cx="592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Handy Helper Sequence Diagram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3.02 Filter Helpers by location</a:t>
            </a:r>
            <a:endParaRPr sz="1800"/>
          </a:p>
        </p:txBody>
      </p:sp>
      <p:sp>
        <p:nvSpPr>
          <p:cNvPr id="83" name="Google Shape;83;p15"/>
          <p:cNvSpPr txBox="1"/>
          <p:nvPr/>
        </p:nvSpPr>
        <p:spPr>
          <a:xfrm>
            <a:off x="2397500" y="1877685"/>
            <a:ext cx="1004400" cy="47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Filter Form</a:t>
            </a:r>
            <a:endParaRPr sz="1100"/>
          </a:p>
        </p:txBody>
      </p:sp>
      <p:cxnSp>
        <p:nvCxnSpPr>
          <p:cNvPr id="84" name="Google Shape;84;p15"/>
          <p:cNvCxnSpPr/>
          <p:nvPr/>
        </p:nvCxnSpPr>
        <p:spPr>
          <a:xfrm>
            <a:off x="1359775" y="2957125"/>
            <a:ext cx="11073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1277088" y="2709000"/>
            <a:ext cx="12615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filter()</a:t>
            </a:r>
            <a:endParaRPr sz="1000"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779" y="1016952"/>
            <a:ext cx="366854" cy="72917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648000" y="1914688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:Customer</a:t>
            </a:r>
            <a:endParaRPr sz="1100"/>
          </a:p>
        </p:txBody>
      </p:sp>
      <p:cxnSp>
        <p:nvCxnSpPr>
          <p:cNvPr id="88" name="Google Shape;88;p15"/>
          <p:cNvCxnSpPr/>
          <p:nvPr/>
        </p:nvCxnSpPr>
        <p:spPr>
          <a:xfrm>
            <a:off x="1155775" y="2349675"/>
            <a:ext cx="15300" cy="24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2818288" y="2380488"/>
            <a:ext cx="15300" cy="24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/>
          <p:nvPr/>
        </p:nvSpPr>
        <p:spPr>
          <a:xfrm>
            <a:off x="2691600" y="2639605"/>
            <a:ext cx="2358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1041300" y="2608775"/>
            <a:ext cx="2358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4465400" y="1914688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:Helper</a:t>
            </a:r>
            <a:endParaRPr sz="1100"/>
          </a:p>
        </p:txBody>
      </p:sp>
      <p:cxnSp>
        <p:nvCxnSpPr>
          <p:cNvPr id="93" name="Google Shape;93;p15"/>
          <p:cNvCxnSpPr/>
          <p:nvPr/>
        </p:nvCxnSpPr>
        <p:spPr>
          <a:xfrm>
            <a:off x="4783463" y="2444538"/>
            <a:ext cx="15300" cy="24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4" name="Google Shape;94;p15"/>
          <p:cNvSpPr/>
          <p:nvPr/>
        </p:nvSpPr>
        <p:spPr>
          <a:xfrm>
            <a:off x="4673250" y="2828385"/>
            <a:ext cx="235800" cy="1271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4179" y="1016952"/>
            <a:ext cx="366854" cy="7291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5"/>
          <p:cNvCxnSpPr/>
          <p:nvPr/>
        </p:nvCxnSpPr>
        <p:spPr>
          <a:xfrm flipH="1">
            <a:off x="1452137" y="4056725"/>
            <a:ext cx="3221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/>
          <p:nvPr/>
        </p:nvCxnSpPr>
        <p:spPr>
          <a:xfrm>
            <a:off x="3307375" y="3152488"/>
            <a:ext cx="11073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5"/>
          <p:cNvSpPr txBox="1"/>
          <p:nvPr/>
        </p:nvSpPr>
        <p:spPr>
          <a:xfrm>
            <a:off x="3224688" y="2904363"/>
            <a:ext cx="12615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getHelper()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9" name="Google Shape;99;p15"/>
          <p:cNvSpPr txBox="1"/>
          <p:nvPr/>
        </p:nvSpPr>
        <p:spPr>
          <a:xfrm>
            <a:off x="3085613" y="3719300"/>
            <a:ext cx="13356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List of helpers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662600" y="996450"/>
            <a:ext cx="2186700" cy="227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662600" y="9964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529150" y="996450"/>
            <a:ext cx="2186700" cy="3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3529150" y="9964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6495100" y="949550"/>
            <a:ext cx="2186700" cy="23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495100" y="9495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62600" y="1347375"/>
            <a:ext cx="2186700" cy="12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HelperId: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ClientId: Integer</a:t>
            </a:r>
            <a:br>
              <a:rPr lang="en" sz="1000"/>
            </a:br>
            <a:r>
              <a:rPr lang="en" sz="1000"/>
              <a:t>Skill: Integer</a:t>
            </a:r>
            <a:br>
              <a:rPr lang="en" sz="1000"/>
            </a:b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ServiceDetails: String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Price: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Location: String</a:t>
            </a:r>
            <a:endParaRPr sz="1000"/>
          </a:p>
        </p:txBody>
      </p:sp>
      <p:sp>
        <p:nvSpPr>
          <p:cNvPr id="111" name="Google Shape;111;p16"/>
          <p:cNvSpPr/>
          <p:nvPr/>
        </p:nvSpPr>
        <p:spPr>
          <a:xfrm>
            <a:off x="662600" y="2639475"/>
            <a:ext cx="2186700" cy="6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destroyBooking()</a:t>
            </a:r>
            <a:endParaRPr sz="1000"/>
          </a:p>
        </p:txBody>
      </p:sp>
      <p:sp>
        <p:nvSpPr>
          <p:cNvPr id="112" name="Google Shape;112;p16"/>
          <p:cNvSpPr/>
          <p:nvPr/>
        </p:nvSpPr>
        <p:spPr>
          <a:xfrm>
            <a:off x="3529150" y="1347375"/>
            <a:ext cx="2186700" cy="19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Password: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FirstName: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LastName: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Email: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Phone: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Active: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isHelper: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Skill: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AverageRating: Integer</a:t>
            </a:r>
            <a:endParaRPr sz="1000"/>
          </a:p>
        </p:txBody>
      </p:sp>
      <p:sp>
        <p:nvSpPr>
          <p:cNvPr id="113" name="Google Shape;113;p16"/>
          <p:cNvSpPr/>
          <p:nvPr/>
        </p:nvSpPr>
        <p:spPr>
          <a:xfrm>
            <a:off x="3529150" y="3281700"/>
            <a:ext cx="2186700" cy="15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sendCredentials()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register()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login()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showAccountInfo()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callback()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getHelper()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4" name="Google Shape;114;p16"/>
          <p:cNvSpPr/>
          <p:nvPr/>
        </p:nvSpPr>
        <p:spPr>
          <a:xfrm>
            <a:off x="6495100" y="1293650"/>
            <a:ext cx="2186700" cy="12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UserId: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Skill: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Active: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ServiceDetails: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SuggestedPrice: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Location: String</a:t>
            </a:r>
            <a:endParaRPr sz="1000"/>
          </a:p>
        </p:txBody>
      </p:sp>
      <p:sp>
        <p:nvSpPr>
          <p:cNvPr id="115" name="Google Shape;115;p16"/>
          <p:cNvSpPr/>
          <p:nvPr/>
        </p:nvSpPr>
        <p:spPr>
          <a:xfrm>
            <a:off x="6495100" y="2585750"/>
            <a:ext cx="2186700" cy="85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destroyListing()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requestHelper()</a:t>
            </a:r>
            <a:endParaRPr sz="1000"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3117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Handy Helper Class Diagram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6.01 Assign a user to an existing job listing</a:t>
            </a:r>
            <a:endParaRPr sz="1800"/>
          </a:p>
        </p:txBody>
      </p:sp>
      <p:cxnSp>
        <p:nvCxnSpPr>
          <p:cNvPr id="117" name="Google Shape;117;p16"/>
          <p:cNvCxnSpPr>
            <a:stCxn id="112" idx="3"/>
          </p:cNvCxnSpPr>
          <p:nvPr/>
        </p:nvCxnSpPr>
        <p:spPr>
          <a:xfrm>
            <a:off x="5715850" y="2311125"/>
            <a:ext cx="803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18" name="Google Shape;118;p16"/>
          <p:cNvCxnSpPr>
            <a:endCxn id="112" idx="1"/>
          </p:cNvCxnSpPr>
          <p:nvPr/>
        </p:nvCxnSpPr>
        <p:spPr>
          <a:xfrm>
            <a:off x="2850550" y="2303025"/>
            <a:ext cx="6786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19" name="Google Shape;119;p16"/>
          <p:cNvSpPr txBox="1"/>
          <p:nvPr/>
        </p:nvSpPr>
        <p:spPr>
          <a:xfrm>
            <a:off x="2849300" y="2028525"/>
            <a:ext cx="290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120" name="Google Shape;120;p16"/>
          <p:cNvSpPr txBox="1"/>
          <p:nvPr/>
        </p:nvSpPr>
        <p:spPr>
          <a:xfrm>
            <a:off x="3284550" y="2028525"/>
            <a:ext cx="290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121" name="Google Shape;121;p16"/>
          <p:cNvSpPr txBox="1"/>
          <p:nvPr/>
        </p:nvSpPr>
        <p:spPr>
          <a:xfrm>
            <a:off x="5742650" y="1994250"/>
            <a:ext cx="290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122" name="Google Shape;122;p16"/>
          <p:cNvSpPr txBox="1"/>
          <p:nvPr/>
        </p:nvSpPr>
        <p:spPr>
          <a:xfrm>
            <a:off x="6177900" y="1994250"/>
            <a:ext cx="290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123" name="Google Shape;123;p16"/>
          <p:cNvSpPr/>
          <p:nvPr/>
        </p:nvSpPr>
        <p:spPr>
          <a:xfrm>
            <a:off x="712450" y="3424375"/>
            <a:ext cx="2186700" cy="2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Form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712450" y="3653046"/>
            <a:ext cx="2186700" cy="8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Price: Double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Skill: String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Experience: Integer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Location: String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12450" y="4495011"/>
            <a:ext cx="2186700" cy="41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filter()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3117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Handy Helper Sequence Diagram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6.01 Assign a user to an existing job listing</a:t>
            </a:r>
            <a:endParaRPr sz="1800"/>
          </a:p>
        </p:txBody>
      </p:sp>
      <p:sp>
        <p:nvSpPr>
          <p:cNvPr id="131" name="Google Shape;131;p17"/>
          <p:cNvSpPr txBox="1"/>
          <p:nvPr/>
        </p:nvSpPr>
        <p:spPr>
          <a:xfrm>
            <a:off x="2397500" y="1877663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:Listing</a:t>
            </a:r>
            <a:endParaRPr sz="1100"/>
          </a:p>
        </p:txBody>
      </p:sp>
      <p:sp>
        <p:nvSpPr>
          <p:cNvPr id="132" name="Google Shape;132;p17"/>
          <p:cNvSpPr txBox="1"/>
          <p:nvPr/>
        </p:nvSpPr>
        <p:spPr>
          <a:xfrm>
            <a:off x="6333825" y="1784375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:Booking</a:t>
            </a:r>
            <a:endParaRPr sz="1000"/>
          </a:p>
        </p:txBody>
      </p:sp>
      <p:sp>
        <p:nvSpPr>
          <p:cNvPr id="133" name="Google Shape;133;p17"/>
          <p:cNvSpPr txBox="1"/>
          <p:nvPr/>
        </p:nvSpPr>
        <p:spPr>
          <a:xfrm>
            <a:off x="4208150" y="1877675"/>
            <a:ext cx="13989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Helper</a:t>
            </a:r>
            <a:endParaRPr sz="1100"/>
          </a:p>
        </p:txBody>
      </p:sp>
      <p:cxnSp>
        <p:nvCxnSpPr>
          <p:cNvPr id="134" name="Google Shape;134;p17"/>
          <p:cNvCxnSpPr/>
          <p:nvPr/>
        </p:nvCxnSpPr>
        <p:spPr>
          <a:xfrm>
            <a:off x="1359775" y="2957125"/>
            <a:ext cx="11073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7"/>
          <p:cNvCxnSpPr/>
          <p:nvPr/>
        </p:nvCxnSpPr>
        <p:spPr>
          <a:xfrm flipH="1">
            <a:off x="1362825" y="4240175"/>
            <a:ext cx="5102400" cy="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36" name="Google Shape;136;p17"/>
          <p:cNvSpPr txBox="1"/>
          <p:nvPr/>
        </p:nvSpPr>
        <p:spPr>
          <a:xfrm>
            <a:off x="1277088" y="2709000"/>
            <a:ext cx="12615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addListing()</a:t>
            </a:r>
            <a:endParaRPr sz="1000"/>
          </a:p>
        </p:txBody>
      </p:sp>
      <p:sp>
        <p:nvSpPr>
          <p:cNvPr id="137" name="Google Shape;137;p17"/>
          <p:cNvSpPr txBox="1"/>
          <p:nvPr/>
        </p:nvSpPr>
        <p:spPr>
          <a:xfrm>
            <a:off x="5209165" y="4059800"/>
            <a:ext cx="1177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Confirm booking</a:t>
            </a:r>
            <a:endParaRPr sz="1000"/>
          </a:p>
        </p:txBody>
      </p:sp>
      <p:cxnSp>
        <p:nvCxnSpPr>
          <p:cNvPr id="138" name="Google Shape;138;p17"/>
          <p:cNvCxnSpPr/>
          <p:nvPr/>
        </p:nvCxnSpPr>
        <p:spPr>
          <a:xfrm>
            <a:off x="4964388" y="3664738"/>
            <a:ext cx="16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7"/>
          <p:cNvCxnSpPr/>
          <p:nvPr/>
        </p:nvCxnSpPr>
        <p:spPr>
          <a:xfrm flipH="1" rot="10800000">
            <a:off x="2987075" y="2982775"/>
            <a:ext cx="16059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7"/>
          <p:cNvSpPr txBox="1"/>
          <p:nvPr/>
        </p:nvSpPr>
        <p:spPr>
          <a:xfrm>
            <a:off x="3004963" y="2780938"/>
            <a:ext cx="16617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requestHelper()</a:t>
            </a:r>
            <a:endParaRPr sz="1000"/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779" y="1016952"/>
            <a:ext cx="366854" cy="72917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/>
        </p:nvSpPr>
        <p:spPr>
          <a:xfrm>
            <a:off x="648000" y="1914688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Customer</a:t>
            </a:r>
            <a:endParaRPr sz="1100"/>
          </a:p>
        </p:txBody>
      </p:sp>
      <p:cxnSp>
        <p:nvCxnSpPr>
          <p:cNvPr id="143" name="Google Shape;143;p17"/>
          <p:cNvCxnSpPr/>
          <p:nvPr/>
        </p:nvCxnSpPr>
        <p:spPr>
          <a:xfrm>
            <a:off x="1155775" y="2349675"/>
            <a:ext cx="15300" cy="24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2818288" y="2380488"/>
            <a:ext cx="15300" cy="24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6787300" y="2287200"/>
            <a:ext cx="15300" cy="24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4762950" y="2380488"/>
            <a:ext cx="15300" cy="24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" name="Google Shape;147;p17"/>
          <p:cNvSpPr/>
          <p:nvPr/>
        </p:nvSpPr>
        <p:spPr>
          <a:xfrm>
            <a:off x="2691600" y="2639592"/>
            <a:ext cx="2358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6656975" y="2546300"/>
            <a:ext cx="2358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4652700" y="2780950"/>
            <a:ext cx="235800" cy="1243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1041300" y="2608775"/>
            <a:ext cx="2358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5100451" y="3407525"/>
            <a:ext cx="17427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addBooking() </a:t>
            </a:r>
            <a:endParaRPr sz="1000"/>
          </a:p>
        </p:txBody>
      </p:sp>
      <p:pic>
        <p:nvPicPr>
          <p:cNvPr id="152" name="Google Shape;1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6679" y="1016939"/>
            <a:ext cx="366854" cy="7291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7"/>
          <p:cNvCxnSpPr/>
          <p:nvPr/>
        </p:nvCxnSpPr>
        <p:spPr>
          <a:xfrm flipH="1">
            <a:off x="4989875" y="3912200"/>
            <a:ext cx="1667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54" name="Google Shape;154;p17"/>
          <p:cNvSpPr txBox="1"/>
          <p:nvPr/>
        </p:nvSpPr>
        <p:spPr>
          <a:xfrm>
            <a:off x="5135615" y="3685125"/>
            <a:ext cx="1177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Confirm booking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/>
        </p:nvSpPr>
        <p:spPr>
          <a:xfrm>
            <a:off x="662600" y="996450"/>
            <a:ext cx="2186700" cy="227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662600" y="9964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</a:t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3529150" y="996450"/>
            <a:ext cx="2186700" cy="3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3529150" y="9964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6495100" y="949550"/>
            <a:ext cx="2186700" cy="23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6495100" y="9495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</a:t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662600" y="1347375"/>
            <a:ext cx="2186700" cy="12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HelperId: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ClientId: Integer</a:t>
            </a:r>
            <a:br>
              <a:rPr lang="en" sz="1000"/>
            </a:br>
            <a:r>
              <a:rPr lang="en" sz="1000"/>
              <a:t>Skill: Integer</a:t>
            </a:r>
            <a:br>
              <a:rPr lang="en" sz="1000"/>
            </a:b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ServiceDetails: String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Price: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Location: String</a:t>
            </a:r>
            <a:endParaRPr sz="1000"/>
          </a:p>
        </p:txBody>
      </p:sp>
      <p:sp>
        <p:nvSpPr>
          <p:cNvPr id="166" name="Google Shape;166;p18"/>
          <p:cNvSpPr/>
          <p:nvPr/>
        </p:nvSpPr>
        <p:spPr>
          <a:xfrm>
            <a:off x="662600" y="2639475"/>
            <a:ext cx="2186700" cy="6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destroyBooking()</a:t>
            </a:r>
            <a:endParaRPr sz="1000"/>
          </a:p>
        </p:txBody>
      </p:sp>
      <p:sp>
        <p:nvSpPr>
          <p:cNvPr id="167" name="Google Shape;167;p18"/>
          <p:cNvSpPr/>
          <p:nvPr/>
        </p:nvSpPr>
        <p:spPr>
          <a:xfrm>
            <a:off x="3529150" y="1347375"/>
            <a:ext cx="2186700" cy="19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Password: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FirstName: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LastName: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Email: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Phone: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Active: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isHelper: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Skill: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AverageRating: Integer</a:t>
            </a:r>
            <a:endParaRPr sz="1000"/>
          </a:p>
        </p:txBody>
      </p:sp>
      <p:sp>
        <p:nvSpPr>
          <p:cNvPr id="168" name="Google Shape;168;p18"/>
          <p:cNvSpPr/>
          <p:nvPr/>
        </p:nvSpPr>
        <p:spPr>
          <a:xfrm>
            <a:off x="3529150" y="3281700"/>
            <a:ext cx="2186700" cy="15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sendCredentials()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register()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login()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showAccountInfo()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callback()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getHelper()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9" name="Google Shape;169;p18"/>
          <p:cNvSpPr/>
          <p:nvPr/>
        </p:nvSpPr>
        <p:spPr>
          <a:xfrm>
            <a:off x="6495100" y="1293650"/>
            <a:ext cx="2186700" cy="12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UserId: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Skill: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Active: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ServiceDetails: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SuggestedPrice: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Location: String</a:t>
            </a:r>
            <a:endParaRPr sz="1000"/>
          </a:p>
        </p:txBody>
      </p:sp>
      <p:sp>
        <p:nvSpPr>
          <p:cNvPr id="170" name="Google Shape;170;p18"/>
          <p:cNvSpPr/>
          <p:nvPr/>
        </p:nvSpPr>
        <p:spPr>
          <a:xfrm>
            <a:off x="6495100" y="2585750"/>
            <a:ext cx="2186700" cy="9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destroyListing()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requestHelper()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1" name="Google Shape;171;p18"/>
          <p:cNvSpPr txBox="1"/>
          <p:nvPr>
            <p:ph type="title"/>
          </p:nvPr>
        </p:nvSpPr>
        <p:spPr>
          <a:xfrm>
            <a:off x="2840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Handy Helper Class Diagram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6.02 Set a price, either hourly or by project completion</a:t>
            </a:r>
            <a:endParaRPr sz="1800"/>
          </a:p>
        </p:txBody>
      </p:sp>
      <p:cxnSp>
        <p:nvCxnSpPr>
          <p:cNvPr id="172" name="Google Shape;172;p18"/>
          <p:cNvCxnSpPr/>
          <p:nvPr/>
        </p:nvCxnSpPr>
        <p:spPr>
          <a:xfrm>
            <a:off x="5715850" y="2311125"/>
            <a:ext cx="803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3" name="Google Shape;173;p18"/>
          <p:cNvSpPr txBox="1"/>
          <p:nvPr/>
        </p:nvSpPr>
        <p:spPr>
          <a:xfrm>
            <a:off x="5742650" y="1994250"/>
            <a:ext cx="290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174" name="Google Shape;174;p18"/>
          <p:cNvSpPr txBox="1"/>
          <p:nvPr/>
        </p:nvSpPr>
        <p:spPr>
          <a:xfrm>
            <a:off x="6177900" y="1994250"/>
            <a:ext cx="290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175" name="Google Shape;175;p18"/>
          <p:cNvSpPr/>
          <p:nvPr/>
        </p:nvSpPr>
        <p:spPr>
          <a:xfrm>
            <a:off x="712450" y="3424375"/>
            <a:ext cx="2186700" cy="2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Form</a:t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712450" y="3653046"/>
            <a:ext cx="2186700" cy="8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Price: Double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Skill: String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Experience: Integer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Location: String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712450" y="4495011"/>
            <a:ext cx="2186700" cy="41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filter()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3117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Handy Helper Sequence Diagram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6.02 Set a price, either hourly or by project completion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p19"/>
          <p:cNvSpPr txBox="1"/>
          <p:nvPr/>
        </p:nvSpPr>
        <p:spPr>
          <a:xfrm>
            <a:off x="3023425" y="1846850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:</a:t>
            </a:r>
            <a:r>
              <a:rPr lang="en" sz="1100"/>
              <a:t>Listing</a:t>
            </a:r>
            <a:endParaRPr sz="1100"/>
          </a:p>
        </p:txBody>
      </p:sp>
      <p:cxnSp>
        <p:nvCxnSpPr>
          <p:cNvPr id="184" name="Google Shape;184;p19"/>
          <p:cNvCxnSpPr/>
          <p:nvPr/>
        </p:nvCxnSpPr>
        <p:spPr>
          <a:xfrm>
            <a:off x="1359775" y="2957125"/>
            <a:ext cx="18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19"/>
          <p:cNvSpPr txBox="1"/>
          <p:nvPr/>
        </p:nvSpPr>
        <p:spPr>
          <a:xfrm>
            <a:off x="1572013" y="2716650"/>
            <a:ext cx="12615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updateListing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(price/rate)</a:t>
            </a:r>
            <a:endParaRPr sz="1000"/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779" y="1016952"/>
            <a:ext cx="366854" cy="72917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648000" y="1914688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Customer</a:t>
            </a:r>
            <a:endParaRPr sz="1100"/>
          </a:p>
        </p:txBody>
      </p:sp>
      <p:cxnSp>
        <p:nvCxnSpPr>
          <p:cNvPr id="188" name="Google Shape;188;p19"/>
          <p:cNvCxnSpPr/>
          <p:nvPr/>
        </p:nvCxnSpPr>
        <p:spPr>
          <a:xfrm>
            <a:off x="1155775" y="2349675"/>
            <a:ext cx="15300" cy="24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9"/>
          <p:cNvCxnSpPr/>
          <p:nvPr/>
        </p:nvCxnSpPr>
        <p:spPr>
          <a:xfrm>
            <a:off x="3444213" y="2349675"/>
            <a:ext cx="15300" cy="24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0" name="Google Shape;190;p19"/>
          <p:cNvSpPr/>
          <p:nvPr/>
        </p:nvSpPr>
        <p:spPr>
          <a:xfrm>
            <a:off x="3317513" y="2608775"/>
            <a:ext cx="2358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1041300" y="2608775"/>
            <a:ext cx="2358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19"/>
          <p:cNvCxnSpPr/>
          <p:nvPr/>
        </p:nvCxnSpPr>
        <p:spPr>
          <a:xfrm rot="10800000">
            <a:off x="1360700" y="4087275"/>
            <a:ext cx="18732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93" name="Google Shape;193;p19"/>
          <p:cNvSpPr txBox="1"/>
          <p:nvPr/>
        </p:nvSpPr>
        <p:spPr>
          <a:xfrm>
            <a:off x="1538401" y="3885375"/>
            <a:ext cx="13911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confirmation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/>
          <p:nvPr/>
        </p:nvSpPr>
        <p:spPr>
          <a:xfrm>
            <a:off x="662600" y="996450"/>
            <a:ext cx="2186700" cy="227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662600" y="9964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</a:t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3529150" y="996450"/>
            <a:ext cx="2186700" cy="3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3529150" y="9964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6495100" y="949550"/>
            <a:ext cx="2186700" cy="23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6495100" y="949550"/>
            <a:ext cx="2186700" cy="3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</a:t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662600" y="1347375"/>
            <a:ext cx="2186700" cy="12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HelperId: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ClientId: Integer</a:t>
            </a:r>
            <a:br>
              <a:rPr lang="en" sz="1000"/>
            </a:br>
            <a:r>
              <a:rPr lang="en" sz="1000"/>
              <a:t>Skill: Integer</a:t>
            </a:r>
            <a:br>
              <a:rPr lang="en" sz="1000"/>
            </a:b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ServiceDetails: String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Price: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Location: String</a:t>
            </a:r>
            <a:endParaRPr sz="1000"/>
          </a:p>
        </p:txBody>
      </p:sp>
      <p:sp>
        <p:nvSpPr>
          <p:cNvPr id="205" name="Google Shape;205;p20"/>
          <p:cNvSpPr/>
          <p:nvPr/>
        </p:nvSpPr>
        <p:spPr>
          <a:xfrm>
            <a:off x="662600" y="2639475"/>
            <a:ext cx="2186700" cy="6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viewBooking()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destroyBooking()</a:t>
            </a:r>
            <a:endParaRPr sz="1000"/>
          </a:p>
        </p:txBody>
      </p:sp>
      <p:sp>
        <p:nvSpPr>
          <p:cNvPr id="206" name="Google Shape;206;p20"/>
          <p:cNvSpPr/>
          <p:nvPr/>
        </p:nvSpPr>
        <p:spPr>
          <a:xfrm>
            <a:off x="3529150" y="1347375"/>
            <a:ext cx="2186700" cy="19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Password: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FirstName: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LastName: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Email: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Phone: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Active: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isHelper: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Skill: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AverageRating: Integer</a:t>
            </a:r>
            <a:endParaRPr sz="1000"/>
          </a:p>
        </p:txBody>
      </p:sp>
      <p:sp>
        <p:nvSpPr>
          <p:cNvPr id="207" name="Google Shape;207;p20"/>
          <p:cNvSpPr/>
          <p:nvPr/>
        </p:nvSpPr>
        <p:spPr>
          <a:xfrm>
            <a:off x="3529150" y="3281700"/>
            <a:ext cx="2186700" cy="15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sendCredentials()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updateUser()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register()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login()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showAccountInfo()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callback()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getHelper()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8" name="Google Shape;208;p20"/>
          <p:cNvSpPr/>
          <p:nvPr/>
        </p:nvSpPr>
        <p:spPr>
          <a:xfrm>
            <a:off x="6495100" y="1293650"/>
            <a:ext cx="2186700" cy="12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 Integer</a:t>
            </a:r>
            <a:br>
              <a:rPr lang="en" sz="1000"/>
            </a:br>
            <a:r>
              <a:rPr lang="en" sz="1000"/>
              <a:t>UserId: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Skill: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CreateTs: Timestamp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Active: Boolean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ServiceDetails: String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SuggestedPrice: Integer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Location: String</a:t>
            </a:r>
            <a:endParaRPr sz="1000"/>
          </a:p>
        </p:txBody>
      </p:sp>
      <p:sp>
        <p:nvSpPr>
          <p:cNvPr id="209" name="Google Shape;209;p20"/>
          <p:cNvSpPr/>
          <p:nvPr/>
        </p:nvSpPr>
        <p:spPr>
          <a:xfrm>
            <a:off x="6495100" y="2585750"/>
            <a:ext cx="2186700" cy="98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destroyListing()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requestHelper()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0" name="Google Shape;210;p20"/>
          <p:cNvSpPr txBox="1"/>
          <p:nvPr>
            <p:ph type="title"/>
          </p:nvPr>
        </p:nvSpPr>
        <p:spPr>
          <a:xfrm>
            <a:off x="3117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Handy Helper Class Diagram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6.03 View all current bookings</a:t>
            </a:r>
            <a:endParaRPr sz="1800"/>
          </a:p>
        </p:txBody>
      </p:sp>
      <p:sp>
        <p:nvSpPr>
          <p:cNvPr id="211" name="Google Shape;211;p20"/>
          <p:cNvSpPr txBox="1"/>
          <p:nvPr/>
        </p:nvSpPr>
        <p:spPr>
          <a:xfrm>
            <a:off x="2849300" y="2028525"/>
            <a:ext cx="290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212" name="Google Shape;212;p20"/>
          <p:cNvSpPr txBox="1"/>
          <p:nvPr/>
        </p:nvSpPr>
        <p:spPr>
          <a:xfrm>
            <a:off x="3284550" y="2028525"/>
            <a:ext cx="290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</a:t>
            </a:r>
            <a:endParaRPr sz="1000"/>
          </a:p>
        </p:txBody>
      </p:sp>
      <p:cxnSp>
        <p:nvCxnSpPr>
          <p:cNvPr id="213" name="Google Shape;213;p20"/>
          <p:cNvCxnSpPr/>
          <p:nvPr/>
        </p:nvCxnSpPr>
        <p:spPr>
          <a:xfrm rot="10800000">
            <a:off x="2872600" y="2460925"/>
            <a:ext cx="65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4" name="Google Shape;214;p20"/>
          <p:cNvSpPr/>
          <p:nvPr/>
        </p:nvSpPr>
        <p:spPr>
          <a:xfrm>
            <a:off x="712450" y="3424375"/>
            <a:ext cx="2186700" cy="2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Form</a:t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712450" y="3653046"/>
            <a:ext cx="2186700" cy="8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Price: Double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Skill: String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Experience: Integer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Location: String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712450" y="4495011"/>
            <a:ext cx="2186700" cy="41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filter()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3117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Handy Helper Sequence Diagram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6.03 View all current bookings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" name="Google Shape;222;p21"/>
          <p:cNvSpPr txBox="1"/>
          <p:nvPr/>
        </p:nvSpPr>
        <p:spPr>
          <a:xfrm>
            <a:off x="3023425" y="1846850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:Booking</a:t>
            </a:r>
            <a:endParaRPr sz="1100"/>
          </a:p>
        </p:txBody>
      </p:sp>
      <p:pic>
        <p:nvPicPr>
          <p:cNvPr id="223" name="Google Shape;2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779" y="1016952"/>
            <a:ext cx="366854" cy="72917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/>
          <p:nvPr/>
        </p:nvSpPr>
        <p:spPr>
          <a:xfrm>
            <a:off x="648000" y="1914700"/>
            <a:ext cx="12942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Customer/Helper</a:t>
            </a:r>
            <a:endParaRPr sz="1100"/>
          </a:p>
        </p:txBody>
      </p:sp>
      <p:cxnSp>
        <p:nvCxnSpPr>
          <p:cNvPr id="225" name="Google Shape;225;p21"/>
          <p:cNvCxnSpPr/>
          <p:nvPr/>
        </p:nvCxnSpPr>
        <p:spPr>
          <a:xfrm>
            <a:off x="1155775" y="2349675"/>
            <a:ext cx="15300" cy="24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1"/>
          <p:cNvCxnSpPr/>
          <p:nvPr/>
        </p:nvCxnSpPr>
        <p:spPr>
          <a:xfrm>
            <a:off x="3444213" y="2349675"/>
            <a:ext cx="15300" cy="24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7" name="Google Shape;227;p21"/>
          <p:cNvSpPr/>
          <p:nvPr/>
        </p:nvSpPr>
        <p:spPr>
          <a:xfrm>
            <a:off x="3317513" y="2608775"/>
            <a:ext cx="2358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1041300" y="2608775"/>
            <a:ext cx="2358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1"/>
          <p:cNvCxnSpPr/>
          <p:nvPr/>
        </p:nvCxnSpPr>
        <p:spPr>
          <a:xfrm>
            <a:off x="1359775" y="2957125"/>
            <a:ext cx="18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1"/>
          <p:cNvSpPr txBox="1"/>
          <p:nvPr/>
        </p:nvSpPr>
        <p:spPr>
          <a:xfrm>
            <a:off x="1442451" y="2716650"/>
            <a:ext cx="13911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viewBooking()</a:t>
            </a:r>
            <a:endParaRPr sz="1000"/>
          </a:p>
        </p:txBody>
      </p:sp>
      <p:cxnSp>
        <p:nvCxnSpPr>
          <p:cNvPr id="231" name="Google Shape;231;p21"/>
          <p:cNvCxnSpPr/>
          <p:nvPr/>
        </p:nvCxnSpPr>
        <p:spPr>
          <a:xfrm rot="10800000">
            <a:off x="1360700" y="4087275"/>
            <a:ext cx="18732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32" name="Google Shape;232;p21"/>
          <p:cNvSpPr txBox="1"/>
          <p:nvPr/>
        </p:nvSpPr>
        <p:spPr>
          <a:xfrm>
            <a:off x="1538401" y="3885375"/>
            <a:ext cx="13911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Booking details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