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f92652f3d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f92652f3d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f92652f3d_2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f92652f3d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f92652f3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f92652f3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3e7dfbb8e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3e7dfbb8e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3e7dfbb8e_1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3e7dfbb8e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9f92652f3d_2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9f92652f3d_2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f92652f3d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9f92652f3d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9f92652f3d_2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9f92652f3d_2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Handy Helper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UML (Class, Sequence)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662600" y="996450"/>
            <a:ext cx="2186700" cy="227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662600" y="996450"/>
            <a:ext cx="2186700" cy="34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Booking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3529150" y="996450"/>
            <a:ext cx="2186700" cy="352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3529150" y="996450"/>
            <a:ext cx="2186700" cy="34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6495100" y="949550"/>
            <a:ext cx="2186700" cy="232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6495100" y="949550"/>
            <a:ext cx="2186700" cy="34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Listing</a:t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662600" y="1347375"/>
            <a:ext cx="2186700" cy="129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ID: Integer</a:t>
            </a:r>
            <a:br>
              <a:rPr lang="en" sz="1000"/>
            </a:br>
            <a:r>
              <a:rPr lang="en" sz="1000"/>
              <a:t>HelperId: Integer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ClientId: Integer</a:t>
            </a:r>
            <a:br>
              <a:rPr lang="en" sz="1000"/>
            </a:br>
            <a:r>
              <a:rPr lang="en" sz="1000"/>
              <a:t>Skill: Integer</a:t>
            </a:r>
            <a:br>
              <a:rPr lang="en" sz="1000"/>
            </a:br>
            <a:r>
              <a:rPr lang="en" sz="1000"/>
              <a:t>CreateTs: Timestamp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ServiceDetails: String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Price: Integer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Location: String</a:t>
            </a:r>
            <a:endParaRPr sz="1000"/>
          </a:p>
        </p:txBody>
      </p:sp>
      <p:sp>
        <p:nvSpPr>
          <p:cNvPr id="67" name="Google Shape;67;p14"/>
          <p:cNvSpPr/>
          <p:nvPr/>
        </p:nvSpPr>
        <p:spPr>
          <a:xfrm>
            <a:off x="662600" y="2639475"/>
            <a:ext cx="2186700" cy="63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addBooking()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updateBooking()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viewBooking()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destroyBooking()</a:t>
            </a:r>
            <a:endParaRPr sz="1000"/>
          </a:p>
        </p:txBody>
      </p:sp>
      <p:sp>
        <p:nvSpPr>
          <p:cNvPr id="68" name="Google Shape;68;p14"/>
          <p:cNvSpPr/>
          <p:nvPr/>
        </p:nvSpPr>
        <p:spPr>
          <a:xfrm>
            <a:off x="3529150" y="1347375"/>
            <a:ext cx="2186700" cy="19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ID: Integer</a:t>
            </a:r>
            <a:br>
              <a:rPr lang="en" sz="1000"/>
            </a:br>
            <a:r>
              <a:rPr lang="en" sz="1000"/>
              <a:t>Password: String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FirstName: String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LastName: String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Email: String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Phone: String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CreateTs: Timestamp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UpdateTimestamp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Active: Boolean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isHelper: Boolean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Skill: String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AverageRating: Integer</a:t>
            </a:r>
            <a:endParaRPr sz="1000"/>
          </a:p>
        </p:txBody>
      </p:sp>
      <p:sp>
        <p:nvSpPr>
          <p:cNvPr id="69" name="Google Shape;69;p14"/>
          <p:cNvSpPr/>
          <p:nvPr/>
        </p:nvSpPr>
        <p:spPr>
          <a:xfrm>
            <a:off x="3529150" y="3281700"/>
            <a:ext cx="2186700" cy="158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createUser()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authenticate()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sendCredentials()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editUser()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updateUser()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register()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login()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showAccountInfo()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callback()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getHelper()</a:t>
            </a:r>
            <a:endParaRPr sz="1000"/>
          </a:p>
        </p:txBody>
      </p:sp>
      <p:sp>
        <p:nvSpPr>
          <p:cNvPr id="70" name="Google Shape;70;p14"/>
          <p:cNvSpPr/>
          <p:nvPr/>
        </p:nvSpPr>
        <p:spPr>
          <a:xfrm>
            <a:off x="6495100" y="1293650"/>
            <a:ext cx="2186700" cy="129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ID: Integer</a:t>
            </a:r>
            <a:br>
              <a:rPr lang="en" sz="1000"/>
            </a:br>
            <a:r>
              <a:rPr lang="en" sz="1000"/>
              <a:t>UserId: Integer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Skill: Integer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CreateTs: Timestamp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Active: Boolean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ServiceDetails: String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SuggestedPrice: Integer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Location: String</a:t>
            </a:r>
            <a:endParaRPr sz="1000"/>
          </a:p>
        </p:txBody>
      </p:sp>
      <p:sp>
        <p:nvSpPr>
          <p:cNvPr id="71" name="Google Shape;71;p14"/>
          <p:cNvSpPr/>
          <p:nvPr/>
        </p:nvSpPr>
        <p:spPr>
          <a:xfrm>
            <a:off x="6495100" y="2585750"/>
            <a:ext cx="2186700" cy="94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addListing()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updateListing()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viewListing()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destroyListing()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requestHelper()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192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Handy Helper Class Diagram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FFFFFF"/>
                </a:highlight>
              </a:rPr>
              <a:t>4.02 Categorize post by trade</a:t>
            </a:r>
            <a:endParaRPr sz="1800"/>
          </a:p>
        </p:txBody>
      </p:sp>
      <p:sp>
        <p:nvSpPr>
          <p:cNvPr id="73" name="Google Shape;73;p14"/>
          <p:cNvSpPr/>
          <p:nvPr/>
        </p:nvSpPr>
        <p:spPr>
          <a:xfrm>
            <a:off x="712450" y="3424375"/>
            <a:ext cx="2186700" cy="22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 Form</a:t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712450" y="3653046"/>
            <a:ext cx="2186700" cy="84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Price</a:t>
            </a:r>
            <a:r>
              <a:rPr lang="en" sz="1000">
                <a:solidFill>
                  <a:schemeClr val="dk1"/>
                </a:solidFill>
              </a:rPr>
              <a:t>: Double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Skill: String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Experience: Integer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Location: String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712450" y="4495011"/>
            <a:ext cx="2186700" cy="41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filter()</a:t>
            </a:r>
            <a:endParaRPr sz="1000"/>
          </a:p>
        </p:txBody>
      </p:sp>
      <p:cxnSp>
        <p:nvCxnSpPr>
          <p:cNvPr id="76" name="Google Shape;76;p14"/>
          <p:cNvCxnSpPr/>
          <p:nvPr/>
        </p:nvCxnSpPr>
        <p:spPr>
          <a:xfrm flipH="1">
            <a:off x="2899150" y="4073400"/>
            <a:ext cx="630000" cy="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7" name="Google Shape;77;p14"/>
          <p:cNvCxnSpPr/>
          <p:nvPr/>
        </p:nvCxnSpPr>
        <p:spPr>
          <a:xfrm>
            <a:off x="2916925" y="3635075"/>
            <a:ext cx="592500" cy="5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8" name="Google Shape;78;p14"/>
          <p:cNvCxnSpPr/>
          <p:nvPr/>
        </p:nvCxnSpPr>
        <p:spPr>
          <a:xfrm>
            <a:off x="5715850" y="2311125"/>
            <a:ext cx="803100" cy="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79" name="Google Shape;79;p14"/>
          <p:cNvSpPr txBox="1"/>
          <p:nvPr/>
        </p:nvSpPr>
        <p:spPr>
          <a:xfrm>
            <a:off x="5742650" y="1994250"/>
            <a:ext cx="2904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</a:t>
            </a:r>
            <a:endParaRPr sz="1000"/>
          </a:p>
        </p:txBody>
      </p:sp>
      <p:sp>
        <p:nvSpPr>
          <p:cNvPr id="80" name="Google Shape;80;p14"/>
          <p:cNvSpPr txBox="1"/>
          <p:nvPr/>
        </p:nvSpPr>
        <p:spPr>
          <a:xfrm>
            <a:off x="6177900" y="1994250"/>
            <a:ext cx="2904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192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Handy Helper Sequence Diagram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FFFFFF"/>
                </a:highlight>
              </a:rPr>
              <a:t>4.02 Categorize post by trade</a:t>
            </a:r>
            <a:endParaRPr sz="1800"/>
          </a:p>
        </p:txBody>
      </p:sp>
      <p:sp>
        <p:nvSpPr>
          <p:cNvPr id="86" name="Google Shape;86;p15"/>
          <p:cNvSpPr txBox="1"/>
          <p:nvPr/>
        </p:nvSpPr>
        <p:spPr>
          <a:xfrm>
            <a:off x="2397500" y="1877685"/>
            <a:ext cx="1004400" cy="47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Filter</a:t>
            </a:r>
            <a:endParaRPr sz="1100"/>
          </a:p>
        </p:txBody>
      </p:sp>
      <p:cxnSp>
        <p:nvCxnSpPr>
          <p:cNvPr id="87" name="Google Shape;87;p15"/>
          <p:cNvCxnSpPr/>
          <p:nvPr/>
        </p:nvCxnSpPr>
        <p:spPr>
          <a:xfrm>
            <a:off x="1359775" y="2957125"/>
            <a:ext cx="11073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Google Shape;88;p15"/>
          <p:cNvSpPr txBox="1"/>
          <p:nvPr/>
        </p:nvSpPr>
        <p:spPr>
          <a:xfrm>
            <a:off x="1277088" y="2709000"/>
            <a:ext cx="12615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filter()</a:t>
            </a:r>
            <a:endParaRPr sz="1000"/>
          </a:p>
        </p:txBody>
      </p:sp>
      <p:pic>
        <p:nvPicPr>
          <p:cNvPr id="89" name="Google Shape;8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6779" y="1016952"/>
            <a:ext cx="366854" cy="72917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 txBox="1"/>
          <p:nvPr/>
        </p:nvSpPr>
        <p:spPr>
          <a:xfrm>
            <a:off x="648000" y="1914688"/>
            <a:ext cx="1004400" cy="26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Customer</a:t>
            </a:r>
            <a:endParaRPr sz="1100"/>
          </a:p>
        </p:txBody>
      </p:sp>
      <p:cxnSp>
        <p:nvCxnSpPr>
          <p:cNvPr id="91" name="Google Shape;91;p15"/>
          <p:cNvCxnSpPr/>
          <p:nvPr/>
        </p:nvCxnSpPr>
        <p:spPr>
          <a:xfrm>
            <a:off x="1155775" y="2349675"/>
            <a:ext cx="15300" cy="244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2" name="Google Shape;92;p15"/>
          <p:cNvCxnSpPr/>
          <p:nvPr/>
        </p:nvCxnSpPr>
        <p:spPr>
          <a:xfrm>
            <a:off x="2818288" y="2380488"/>
            <a:ext cx="15300" cy="244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3" name="Google Shape;93;p15"/>
          <p:cNvSpPr/>
          <p:nvPr/>
        </p:nvSpPr>
        <p:spPr>
          <a:xfrm>
            <a:off x="2691600" y="2639605"/>
            <a:ext cx="2358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1041300" y="2608775"/>
            <a:ext cx="235800" cy="1799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 txBox="1"/>
          <p:nvPr/>
        </p:nvSpPr>
        <p:spPr>
          <a:xfrm>
            <a:off x="4465400" y="1914688"/>
            <a:ext cx="1004400" cy="26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Listing</a:t>
            </a:r>
            <a:endParaRPr sz="1100"/>
          </a:p>
        </p:txBody>
      </p:sp>
      <p:cxnSp>
        <p:nvCxnSpPr>
          <p:cNvPr id="96" name="Google Shape;96;p15"/>
          <p:cNvCxnSpPr/>
          <p:nvPr/>
        </p:nvCxnSpPr>
        <p:spPr>
          <a:xfrm>
            <a:off x="4783463" y="2444538"/>
            <a:ext cx="15300" cy="244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7" name="Google Shape;97;p15"/>
          <p:cNvSpPr/>
          <p:nvPr/>
        </p:nvSpPr>
        <p:spPr>
          <a:xfrm>
            <a:off x="4673250" y="2828385"/>
            <a:ext cx="235800" cy="1271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" name="Google Shape;98;p15"/>
          <p:cNvCxnSpPr/>
          <p:nvPr/>
        </p:nvCxnSpPr>
        <p:spPr>
          <a:xfrm flipH="1">
            <a:off x="1452137" y="4056725"/>
            <a:ext cx="32211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5"/>
          <p:cNvCxnSpPr/>
          <p:nvPr/>
        </p:nvCxnSpPr>
        <p:spPr>
          <a:xfrm>
            <a:off x="3307375" y="3152488"/>
            <a:ext cx="11073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5"/>
          <p:cNvSpPr txBox="1"/>
          <p:nvPr/>
        </p:nvSpPr>
        <p:spPr>
          <a:xfrm>
            <a:off x="3224688" y="2904363"/>
            <a:ext cx="12615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viewListing()</a:t>
            </a:r>
            <a:endParaRPr sz="1000"/>
          </a:p>
        </p:txBody>
      </p:sp>
      <p:sp>
        <p:nvSpPr>
          <p:cNvPr id="101" name="Google Shape;101;p15"/>
          <p:cNvSpPr txBox="1"/>
          <p:nvPr/>
        </p:nvSpPr>
        <p:spPr>
          <a:xfrm>
            <a:off x="3085613" y="3719300"/>
            <a:ext cx="13356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ServiceDetails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/>
          <p:nvPr/>
        </p:nvSpPr>
        <p:spPr>
          <a:xfrm>
            <a:off x="662600" y="996450"/>
            <a:ext cx="2186700" cy="227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662600" y="996450"/>
            <a:ext cx="2186700" cy="34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Booking</a:t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3529150" y="996450"/>
            <a:ext cx="2186700" cy="352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3529150" y="996450"/>
            <a:ext cx="2186700" cy="34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6495100" y="949550"/>
            <a:ext cx="2186700" cy="232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6495100" y="949550"/>
            <a:ext cx="2186700" cy="34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Listing</a:t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662600" y="1347375"/>
            <a:ext cx="2186700" cy="129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ID: Integer</a:t>
            </a:r>
            <a:br>
              <a:rPr lang="en" sz="1000"/>
            </a:br>
            <a:r>
              <a:rPr lang="en" sz="1000"/>
              <a:t>HelperId: Integer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ClientId: Integer</a:t>
            </a:r>
            <a:br>
              <a:rPr lang="en" sz="1000"/>
            </a:br>
            <a:r>
              <a:rPr lang="en" sz="1000"/>
              <a:t>Skill: Integer</a:t>
            </a:r>
            <a:br>
              <a:rPr lang="en" sz="1000"/>
            </a:br>
            <a:r>
              <a:rPr lang="en" sz="1000"/>
              <a:t>CreateTs: Timestamp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ServiceDetails: String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Price: Integer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Location: String</a:t>
            </a:r>
            <a:endParaRPr sz="1000"/>
          </a:p>
        </p:txBody>
      </p:sp>
      <p:sp>
        <p:nvSpPr>
          <p:cNvPr id="113" name="Google Shape;113;p16"/>
          <p:cNvSpPr/>
          <p:nvPr/>
        </p:nvSpPr>
        <p:spPr>
          <a:xfrm>
            <a:off x="662600" y="2639475"/>
            <a:ext cx="2186700" cy="63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addBooking()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updateBooking()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viewBooking()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destroyBooking()</a:t>
            </a:r>
            <a:endParaRPr sz="1000"/>
          </a:p>
        </p:txBody>
      </p:sp>
      <p:sp>
        <p:nvSpPr>
          <p:cNvPr id="114" name="Google Shape;114;p16"/>
          <p:cNvSpPr/>
          <p:nvPr/>
        </p:nvSpPr>
        <p:spPr>
          <a:xfrm>
            <a:off x="3529150" y="1347375"/>
            <a:ext cx="2186700" cy="19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ID: Integer</a:t>
            </a:r>
            <a:br>
              <a:rPr lang="en" sz="1000"/>
            </a:br>
            <a:r>
              <a:rPr lang="en" sz="1000"/>
              <a:t>Password: String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FirstName: String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LastName: String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Email: String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Phone: String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CreateTs: Timestamp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UpdateTimestamp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Active: Boolean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isHelper: Boolean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Skill: String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AverageRating: Integer</a:t>
            </a:r>
            <a:endParaRPr sz="1000"/>
          </a:p>
        </p:txBody>
      </p:sp>
      <p:sp>
        <p:nvSpPr>
          <p:cNvPr id="115" name="Google Shape;115;p16"/>
          <p:cNvSpPr/>
          <p:nvPr/>
        </p:nvSpPr>
        <p:spPr>
          <a:xfrm>
            <a:off x="3529150" y="3281700"/>
            <a:ext cx="2186700" cy="158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createUser()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authenticate()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sendCredentials()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editUser()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updateUser()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register()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login()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showAccountInfo()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callback()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getHelper()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16" name="Google Shape;116;p16"/>
          <p:cNvSpPr/>
          <p:nvPr/>
        </p:nvSpPr>
        <p:spPr>
          <a:xfrm>
            <a:off x="6495100" y="1293650"/>
            <a:ext cx="2186700" cy="129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ID: Integer</a:t>
            </a:r>
            <a:br>
              <a:rPr lang="en" sz="1000"/>
            </a:br>
            <a:r>
              <a:rPr lang="en" sz="1000"/>
              <a:t>UserId: Integer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Skill: Integer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CreateTs: Timestamp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Active: Boolean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ServiceDetails: String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SuggestedPrice: Integer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Location: String</a:t>
            </a:r>
            <a:endParaRPr sz="1000"/>
          </a:p>
        </p:txBody>
      </p:sp>
      <p:sp>
        <p:nvSpPr>
          <p:cNvPr id="117" name="Google Shape;117;p16"/>
          <p:cNvSpPr/>
          <p:nvPr/>
        </p:nvSpPr>
        <p:spPr>
          <a:xfrm>
            <a:off x="6495100" y="2585750"/>
            <a:ext cx="2186700" cy="85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addListing()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updateListing()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viewListing()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destroyListing()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requestHelper()</a:t>
            </a:r>
            <a:endParaRPr sz="1000"/>
          </a:p>
        </p:txBody>
      </p:sp>
      <p:sp>
        <p:nvSpPr>
          <p:cNvPr id="118" name="Google Shape;118;p16"/>
          <p:cNvSpPr txBox="1"/>
          <p:nvPr>
            <p:ph type="title"/>
          </p:nvPr>
        </p:nvSpPr>
        <p:spPr>
          <a:xfrm>
            <a:off x="311700" y="192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Handy Helper Class Diagram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FFFFFF"/>
                </a:highlight>
              </a:rPr>
              <a:t>4.03 Set an initial fee</a:t>
            </a:r>
            <a:endParaRPr sz="1800"/>
          </a:p>
        </p:txBody>
      </p:sp>
      <p:sp>
        <p:nvSpPr>
          <p:cNvPr id="119" name="Google Shape;119;p16"/>
          <p:cNvSpPr txBox="1"/>
          <p:nvPr/>
        </p:nvSpPr>
        <p:spPr>
          <a:xfrm>
            <a:off x="2849300" y="1902575"/>
            <a:ext cx="2178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20" name="Google Shape;120;p16"/>
          <p:cNvSpPr txBox="1"/>
          <p:nvPr/>
        </p:nvSpPr>
        <p:spPr>
          <a:xfrm>
            <a:off x="5742650" y="1994250"/>
            <a:ext cx="2904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21" name="Google Shape;121;p16"/>
          <p:cNvSpPr txBox="1"/>
          <p:nvPr/>
        </p:nvSpPr>
        <p:spPr>
          <a:xfrm>
            <a:off x="6177900" y="1994250"/>
            <a:ext cx="2904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22" name="Google Shape;122;p16"/>
          <p:cNvSpPr/>
          <p:nvPr/>
        </p:nvSpPr>
        <p:spPr>
          <a:xfrm>
            <a:off x="712450" y="3424375"/>
            <a:ext cx="2186700" cy="22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 Form</a:t>
            </a:r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712450" y="3653046"/>
            <a:ext cx="2186700" cy="84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Price: Double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Skill: String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Experience: Integer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Location: String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712450" y="4495011"/>
            <a:ext cx="2186700" cy="41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filter()</a:t>
            </a:r>
            <a:endParaRPr sz="1000"/>
          </a:p>
        </p:txBody>
      </p:sp>
      <p:cxnSp>
        <p:nvCxnSpPr>
          <p:cNvPr id="125" name="Google Shape;125;p16"/>
          <p:cNvCxnSpPr/>
          <p:nvPr/>
        </p:nvCxnSpPr>
        <p:spPr>
          <a:xfrm>
            <a:off x="5771875" y="1902575"/>
            <a:ext cx="667200" cy="3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stealth"/>
            <a:tailEnd len="med" w="med" type="stealth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type="title"/>
          </p:nvPr>
        </p:nvSpPr>
        <p:spPr>
          <a:xfrm>
            <a:off x="311700" y="192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Handy Helper Sequence Diagram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FFFFFF"/>
                </a:highlight>
              </a:rPr>
              <a:t>4.03 Set an initial fee</a:t>
            </a:r>
            <a:endParaRPr sz="18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1" name="Google Shape;131;p17"/>
          <p:cNvSpPr txBox="1"/>
          <p:nvPr/>
        </p:nvSpPr>
        <p:spPr>
          <a:xfrm>
            <a:off x="2397500" y="1877663"/>
            <a:ext cx="1004400" cy="26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Listing</a:t>
            </a:r>
            <a:endParaRPr sz="1100"/>
          </a:p>
        </p:txBody>
      </p:sp>
      <p:cxnSp>
        <p:nvCxnSpPr>
          <p:cNvPr id="132" name="Google Shape;132;p17"/>
          <p:cNvCxnSpPr/>
          <p:nvPr/>
        </p:nvCxnSpPr>
        <p:spPr>
          <a:xfrm>
            <a:off x="1359775" y="2957125"/>
            <a:ext cx="11073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7"/>
          <p:cNvCxnSpPr/>
          <p:nvPr/>
        </p:nvCxnSpPr>
        <p:spPr>
          <a:xfrm flipH="1">
            <a:off x="1362675" y="4261750"/>
            <a:ext cx="14820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34" name="Google Shape;134;p17"/>
          <p:cNvSpPr txBox="1"/>
          <p:nvPr/>
        </p:nvSpPr>
        <p:spPr>
          <a:xfrm>
            <a:off x="1416938" y="2639600"/>
            <a:ext cx="12615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addListing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(price/fee)</a:t>
            </a:r>
            <a:endParaRPr sz="1000"/>
          </a:p>
        </p:txBody>
      </p:sp>
      <p:sp>
        <p:nvSpPr>
          <p:cNvPr id="135" name="Google Shape;135;p17"/>
          <p:cNvSpPr txBox="1"/>
          <p:nvPr/>
        </p:nvSpPr>
        <p:spPr>
          <a:xfrm>
            <a:off x="5209165" y="4059800"/>
            <a:ext cx="1177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136" name="Google Shape;13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6779" y="1016952"/>
            <a:ext cx="366854" cy="72917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7"/>
          <p:cNvSpPr txBox="1"/>
          <p:nvPr/>
        </p:nvSpPr>
        <p:spPr>
          <a:xfrm>
            <a:off x="648000" y="1914688"/>
            <a:ext cx="1004400" cy="26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Helper</a:t>
            </a:r>
            <a:endParaRPr sz="1100"/>
          </a:p>
        </p:txBody>
      </p:sp>
      <p:cxnSp>
        <p:nvCxnSpPr>
          <p:cNvPr id="138" name="Google Shape;138;p17"/>
          <p:cNvCxnSpPr/>
          <p:nvPr/>
        </p:nvCxnSpPr>
        <p:spPr>
          <a:xfrm>
            <a:off x="1155775" y="2349675"/>
            <a:ext cx="15300" cy="244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7"/>
          <p:cNvCxnSpPr/>
          <p:nvPr/>
        </p:nvCxnSpPr>
        <p:spPr>
          <a:xfrm>
            <a:off x="2818288" y="2380488"/>
            <a:ext cx="15300" cy="244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40" name="Google Shape;140;p17"/>
          <p:cNvSpPr/>
          <p:nvPr/>
        </p:nvSpPr>
        <p:spPr>
          <a:xfrm>
            <a:off x="2691600" y="2639592"/>
            <a:ext cx="2358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7"/>
          <p:cNvSpPr/>
          <p:nvPr/>
        </p:nvSpPr>
        <p:spPr>
          <a:xfrm>
            <a:off x="2708050" y="2639600"/>
            <a:ext cx="235800" cy="16902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7"/>
          <p:cNvSpPr/>
          <p:nvPr/>
        </p:nvSpPr>
        <p:spPr>
          <a:xfrm>
            <a:off x="1041300" y="2608775"/>
            <a:ext cx="235800" cy="1799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7"/>
          <p:cNvSpPr txBox="1"/>
          <p:nvPr/>
        </p:nvSpPr>
        <p:spPr>
          <a:xfrm>
            <a:off x="1572100" y="4162600"/>
            <a:ext cx="12615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Confirmation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/>
          <p:nvPr/>
        </p:nvSpPr>
        <p:spPr>
          <a:xfrm>
            <a:off x="662600" y="996450"/>
            <a:ext cx="2186700" cy="227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662600" y="996450"/>
            <a:ext cx="2186700" cy="34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Booking</a:t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3529150" y="996450"/>
            <a:ext cx="2186700" cy="352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3529150" y="996450"/>
            <a:ext cx="2186700" cy="34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6495100" y="949550"/>
            <a:ext cx="2186700" cy="232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6495100" y="949550"/>
            <a:ext cx="2186700" cy="34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Listing</a:t>
            </a:r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662600" y="1347375"/>
            <a:ext cx="2186700" cy="129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ID: Integer</a:t>
            </a:r>
            <a:br>
              <a:rPr lang="en" sz="1000"/>
            </a:br>
            <a:r>
              <a:rPr lang="en" sz="1000"/>
              <a:t>HelperId: Integer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ClientId: Integer</a:t>
            </a:r>
            <a:br>
              <a:rPr lang="en" sz="1000"/>
            </a:br>
            <a:r>
              <a:rPr lang="en" sz="1000"/>
              <a:t>Skill: Integer</a:t>
            </a:r>
            <a:br>
              <a:rPr lang="en" sz="1000"/>
            </a:br>
            <a:r>
              <a:rPr lang="en" sz="1000"/>
              <a:t>CreateTs: Timestamp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ServiceDetails: String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Price: Integer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Location: String</a:t>
            </a:r>
            <a:endParaRPr sz="1000"/>
          </a:p>
        </p:txBody>
      </p:sp>
      <p:sp>
        <p:nvSpPr>
          <p:cNvPr id="155" name="Google Shape;155;p18"/>
          <p:cNvSpPr/>
          <p:nvPr/>
        </p:nvSpPr>
        <p:spPr>
          <a:xfrm>
            <a:off x="662600" y="2639475"/>
            <a:ext cx="2186700" cy="63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addBooking()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updateBooking()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viewBooking()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destroyBooking()</a:t>
            </a:r>
            <a:endParaRPr sz="1000"/>
          </a:p>
        </p:txBody>
      </p:sp>
      <p:sp>
        <p:nvSpPr>
          <p:cNvPr id="156" name="Google Shape;156;p18"/>
          <p:cNvSpPr/>
          <p:nvPr/>
        </p:nvSpPr>
        <p:spPr>
          <a:xfrm>
            <a:off x="3529150" y="1347375"/>
            <a:ext cx="2186700" cy="19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ID: Integer</a:t>
            </a:r>
            <a:br>
              <a:rPr lang="en" sz="1000"/>
            </a:br>
            <a:r>
              <a:rPr lang="en" sz="1000"/>
              <a:t>Password: String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FirstName: String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LastName: String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Email: String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Phone: String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CreateTs: Timestamp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UpdateTimestamp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Active: Boolean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isHelper: Boolean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Skill: String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AverageRating: Integer</a:t>
            </a:r>
            <a:endParaRPr sz="1000"/>
          </a:p>
        </p:txBody>
      </p:sp>
      <p:sp>
        <p:nvSpPr>
          <p:cNvPr id="157" name="Google Shape;157;p18"/>
          <p:cNvSpPr/>
          <p:nvPr/>
        </p:nvSpPr>
        <p:spPr>
          <a:xfrm>
            <a:off x="3529150" y="3281700"/>
            <a:ext cx="2186700" cy="158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createUser()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authenticate()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sendCredentials()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editUser()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updateUser()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register()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login()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showAccountInfo()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callback()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getHelper()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58" name="Google Shape;158;p18"/>
          <p:cNvSpPr/>
          <p:nvPr/>
        </p:nvSpPr>
        <p:spPr>
          <a:xfrm>
            <a:off x="6495100" y="1293650"/>
            <a:ext cx="2186700" cy="129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ID: Integer</a:t>
            </a:r>
            <a:br>
              <a:rPr lang="en" sz="1000"/>
            </a:br>
            <a:r>
              <a:rPr lang="en" sz="1000"/>
              <a:t>UserId: Integer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Skill: Integer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CreateTs: Timestamp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Active: Boolean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ServiceDetails: String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SuggestedPrice: Integer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Location: String</a:t>
            </a:r>
            <a:endParaRPr sz="1000"/>
          </a:p>
        </p:txBody>
      </p:sp>
      <p:sp>
        <p:nvSpPr>
          <p:cNvPr id="159" name="Google Shape;159;p18"/>
          <p:cNvSpPr/>
          <p:nvPr/>
        </p:nvSpPr>
        <p:spPr>
          <a:xfrm>
            <a:off x="6495100" y="2585750"/>
            <a:ext cx="2186700" cy="94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addListing()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updateListing()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viewListing()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destroyListing()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requestHelper()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60" name="Google Shape;160;p18"/>
          <p:cNvSpPr txBox="1"/>
          <p:nvPr>
            <p:ph type="title"/>
          </p:nvPr>
        </p:nvSpPr>
        <p:spPr>
          <a:xfrm>
            <a:off x="284000" y="192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Handy Helper Class Diagram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</a:rPr>
              <a:t>4.05 Cancel a job</a:t>
            </a:r>
            <a:endParaRPr sz="18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1" name="Google Shape;161;p18"/>
          <p:cNvSpPr/>
          <p:nvPr/>
        </p:nvSpPr>
        <p:spPr>
          <a:xfrm>
            <a:off x="712450" y="3424375"/>
            <a:ext cx="2186700" cy="22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 Form</a:t>
            </a:r>
            <a:endParaRPr/>
          </a:p>
        </p:txBody>
      </p:sp>
      <p:sp>
        <p:nvSpPr>
          <p:cNvPr id="162" name="Google Shape;162;p18"/>
          <p:cNvSpPr/>
          <p:nvPr/>
        </p:nvSpPr>
        <p:spPr>
          <a:xfrm>
            <a:off x="712450" y="3653046"/>
            <a:ext cx="2186700" cy="84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Price: Double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Skill: String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Experience: Integer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Location: String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63" name="Google Shape;163;p18"/>
          <p:cNvSpPr/>
          <p:nvPr/>
        </p:nvSpPr>
        <p:spPr>
          <a:xfrm>
            <a:off x="712450" y="4495011"/>
            <a:ext cx="2186700" cy="41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filter()</a:t>
            </a:r>
            <a:endParaRPr sz="1000"/>
          </a:p>
        </p:txBody>
      </p:sp>
      <p:cxnSp>
        <p:nvCxnSpPr>
          <p:cNvPr id="164" name="Google Shape;164;p18"/>
          <p:cNvCxnSpPr/>
          <p:nvPr/>
        </p:nvCxnSpPr>
        <p:spPr>
          <a:xfrm>
            <a:off x="5743900" y="2245250"/>
            <a:ext cx="678600" cy="8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65" name="Google Shape;165;p18"/>
          <p:cNvSpPr txBox="1"/>
          <p:nvPr/>
        </p:nvSpPr>
        <p:spPr>
          <a:xfrm>
            <a:off x="6177900" y="1970750"/>
            <a:ext cx="2904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166" name="Google Shape;166;p18"/>
          <p:cNvCxnSpPr/>
          <p:nvPr/>
        </p:nvCxnSpPr>
        <p:spPr>
          <a:xfrm>
            <a:off x="2849300" y="2090850"/>
            <a:ext cx="678600" cy="8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stealth"/>
            <a:tailEnd len="med" w="med" type="stealth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311700" y="192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Handy Helper Sequence Diagram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FFFFFF"/>
                </a:highlight>
              </a:rPr>
              <a:t>4.05 Cancel a job</a:t>
            </a:r>
            <a:endParaRPr sz="18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2" name="Google Shape;172;p19"/>
          <p:cNvSpPr txBox="1"/>
          <p:nvPr/>
        </p:nvSpPr>
        <p:spPr>
          <a:xfrm>
            <a:off x="2397500" y="1877663"/>
            <a:ext cx="1004400" cy="26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:Listing</a:t>
            </a:r>
            <a:endParaRPr sz="1100"/>
          </a:p>
        </p:txBody>
      </p:sp>
      <p:cxnSp>
        <p:nvCxnSpPr>
          <p:cNvPr id="173" name="Google Shape;173;p19"/>
          <p:cNvCxnSpPr/>
          <p:nvPr/>
        </p:nvCxnSpPr>
        <p:spPr>
          <a:xfrm>
            <a:off x="1359775" y="2957125"/>
            <a:ext cx="1107300" cy="12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19"/>
          <p:cNvCxnSpPr/>
          <p:nvPr/>
        </p:nvCxnSpPr>
        <p:spPr>
          <a:xfrm flipH="1">
            <a:off x="1327325" y="4093825"/>
            <a:ext cx="1314000" cy="24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75" name="Google Shape;175;p19"/>
          <p:cNvSpPr txBox="1"/>
          <p:nvPr/>
        </p:nvSpPr>
        <p:spPr>
          <a:xfrm>
            <a:off x="1277088" y="2709000"/>
            <a:ext cx="12615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viewListing</a:t>
            </a:r>
            <a:r>
              <a:rPr lang="en" sz="1000">
                <a:solidFill>
                  <a:srgbClr val="000000"/>
                </a:solidFill>
              </a:rPr>
              <a:t>()</a:t>
            </a:r>
            <a:endParaRPr sz="1000"/>
          </a:p>
        </p:txBody>
      </p:sp>
      <p:pic>
        <p:nvPicPr>
          <p:cNvPr id="176" name="Google Shape;17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6779" y="1016952"/>
            <a:ext cx="366854" cy="72917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9"/>
          <p:cNvSpPr txBox="1"/>
          <p:nvPr/>
        </p:nvSpPr>
        <p:spPr>
          <a:xfrm>
            <a:off x="648000" y="1914688"/>
            <a:ext cx="1004400" cy="26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Customer</a:t>
            </a:r>
            <a:endParaRPr sz="1100"/>
          </a:p>
        </p:txBody>
      </p:sp>
      <p:cxnSp>
        <p:nvCxnSpPr>
          <p:cNvPr id="178" name="Google Shape;178;p19"/>
          <p:cNvCxnSpPr/>
          <p:nvPr/>
        </p:nvCxnSpPr>
        <p:spPr>
          <a:xfrm>
            <a:off x="1155775" y="2349675"/>
            <a:ext cx="15300" cy="2446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19"/>
          <p:cNvCxnSpPr/>
          <p:nvPr/>
        </p:nvCxnSpPr>
        <p:spPr>
          <a:xfrm>
            <a:off x="2818288" y="2380488"/>
            <a:ext cx="15300" cy="2446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80" name="Google Shape;180;p19"/>
          <p:cNvSpPr/>
          <p:nvPr/>
        </p:nvSpPr>
        <p:spPr>
          <a:xfrm>
            <a:off x="2691600" y="2639592"/>
            <a:ext cx="2358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9"/>
          <p:cNvSpPr/>
          <p:nvPr/>
        </p:nvSpPr>
        <p:spPr>
          <a:xfrm>
            <a:off x="2691550" y="2608775"/>
            <a:ext cx="235800" cy="1799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9"/>
          <p:cNvSpPr/>
          <p:nvPr/>
        </p:nvSpPr>
        <p:spPr>
          <a:xfrm>
            <a:off x="1041300" y="2608775"/>
            <a:ext cx="235800" cy="1799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9"/>
          <p:cNvSpPr txBox="1"/>
          <p:nvPr/>
        </p:nvSpPr>
        <p:spPr>
          <a:xfrm>
            <a:off x="1353563" y="3848125"/>
            <a:ext cx="12615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Confirmation</a:t>
            </a:r>
            <a:endParaRPr sz="1000"/>
          </a:p>
        </p:txBody>
      </p:sp>
      <p:cxnSp>
        <p:nvCxnSpPr>
          <p:cNvPr id="184" name="Google Shape;184;p19"/>
          <p:cNvCxnSpPr/>
          <p:nvPr/>
        </p:nvCxnSpPr>
        <p:spPr>
          <a:xfrm rot="10800000">
            <a:off x="1277088" y="3330375"/>
            <a:ext cx="1873200" cy="7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85" name="Google Shape;185;p19"/>
          <p:cNvSpPr txBox="1"/>
          <p:nvPr/>
        </p:nvSpPr>
        <p:spPr>
          <a:xfrm>
            <a:off x="1454789" y="3128475"/>
            <a:ext cx="13911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Listing</a:t>
            </a:r>
            <a:r>
              <a:rPr lang="en" sz="1000"/>
              <a:t> details</a:t>
            </a:r>
            <a:endParaRPr sz="1000"/>
          </a:p>
        </p:txBody>
      </p:sp>
      <p:cxnSp>
        <p:nvCxnSpPr>
          <p:cNvPr id="186" name="Google Shape;186;p19"/>
          <p:cNvCxnSpPr/>
          <p:nvPr/>
        </p:nvCxnSpPr>
        <p:spPr>
          <a:xfrm>
            <a:off x="1383238" y="3711050"/>
            <a:ext cx="1107300" cy="12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" name="Google Shape;187;p19"/>
          <p:cNvSpPr txBox="1"/>
          <p:nvPr/>
        </p:nvSpPr>
        <p:spPr>
          <a:xfrm>
            <a:off x="1300550" y="3462925"/>
            <a:ext cx="12615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destroyListing</a:t>
            </a:r>
            <a:r>
              <a:rPr lang="en" sz="1000">
                <a:solidFill>
                  <a:srgbClr val="000000"/>
                </a:solidFill>
              </a:rPr>
              <a:t>()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/>
          <p:nvPr/>
        </p:nvSpPr>
        <p:spPr>
          <a:xfrm>
            <a:off x="662600" y="996450"/>
            <a:ext cx="2186700" cy="227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0"/>
          <p:cNvSpPr/>
          <p:nvPr/>
        </p:nvSpPr>
        <p:spPr>
          <a:xfrm>
            <a:off x="662600" y="996450"/>
            <a:ext cx="2186700" cy="34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Booking</a:t>
            </a: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3529150" y="996450"/>
            <a:ext cx="2186700" cy="352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3529150" y="996450"/>
            <a:ext cx="2186700" cy="34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6495100" y="949550"/>
            <a:ext cx="2186700" cy="232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6495100" y="949550"/>
            <a:ext cx="2186700" cy="34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Listing</a:t>
            </a:r>
            <a:endParaRPr/>
          </a:p>
        </p:txBody>
      </p:sp>
      <p:sp>
        <p:nvSpPr>
          <p:cNvPr id="198" name="Google Shape;198;p20"/>
          <p:cNvSpPr/>
          <p:nvPr/>
        </p:nvSpPr>
        <p:spPr>
          <a:xfrm>
            <a:off x="662600" y="1347375"/>
            <a:ext cx="2186700" cy="129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ID: Integer</a:t>
            </a:r>
            <a:br>
              <a:rPr lang="en" sz="1000"/>
            </a:br>
            <a:r>
              <a:rPr lang="en" sz="1000"/>
              <a:t>HelperId: Integer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ClientId: Integer</a:t>
            </a:r>
            <a:br>
              <a:rPr lang="en" sz="1000"/>
            </a:br>
            <a:r>
              <a:rPr lang="en" sz="1000"/>
              <a:t>Skill: Integer</a:t>
            </a:r>
            <a:br>
              <a:rPr lang="en" sz="1000"/>
            </a:br>
            <a:r>
              <a:rPr lang="en" sz="1000"/>
              <a:t>CreateTs: Timestamp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ServiceDetails: String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Price: Integer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Location: String</a:t>
            </a:r>
            <a:endParaRPr sz="1000"/>
          </a:p>
        </p:txBody>
      </p:sp>
      <p:sp>
        <p:nvSpPr>
          <p:cNvPr id="199" name="Google Shape;199;p20"/>
          <p:cNvSpPr/>
          <p:nvPr/>
        </p:nvSpPr>
        <p:spPr>
          <a:xfrm>
            <a:off x="662600" y="2639475"/>
            <a:ext cx="2186700" cy="63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addBooking()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updateBooking()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viewBooking()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destroyBooking()</a:t>
            </a:r>
            <a:endParaRPr sz="1000"/>
          </a:p>
        </p:txBody>
      </p:sp>
      <p:sp>
        <p:nvSpPr>
          <p:cNvPr id="200" name="Google Shape;200;p20"/>
          <p:cNvSpPr/>
          <p:nvPr/>
        </p:nvSpPr>
        <p:spPr>
          <a:xfrm>
            <a:off x="3529150" y="1347375"/>
            <a:ext cx="2186700" cy="19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ID: Integer</a:t>
            </a:r>
            <a:br>
              <a:rPr lang="en" sz="1000"/>
            </a:br>
            <a:r>
              <a:rPr lang="en" sz="1000"/>
              <a:t>Password: String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FirstName: String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LastName: String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Email: String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Phone: String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CreateTs: Timestamp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UpdateTimestamp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Active: Boolean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isHelper: Boolean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Skill: String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AverageRating: Integer</a:t>
            </a:r>
            <a:endParaRPr sz="1000"/>
          </a:p>
        </p:txBody>
      </p:sp>
      <p:sp>
        <p:nvSpPr>
          <p:cNvPr id="201" name="Google Shape;201;p20"/>
          <p:cNvSpPr/>
          <p:nvPr/>
        </p:nvSpPr>
        <p:spPr>
          <a:xfrm>
            <a:off x="3529150" y="3281700"/>
            <a:ext cx="2186700" cy="158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createUser()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authenticate()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sendCredentials()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editUser()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updateUser()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register()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login()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showAccountInfo()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callback()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getHelper()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02" name="Google Shape;202;p20"/>
          <p:cNvSpPr/>
          <p:nvPr/>
        </p:nvSpPr>
        <p:spPr>
          <a:xfrm>
            <a:off x="6495100" y="1293650"/>
            <a:ext cx="2186700" cy="129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ID: Integer</a:t>
            </a:r>
            <a:br>
              <a:rPr lang="en" sz="1000"/>
            </a:br>
            <a:r>
              <a:rPr lang="en" sz="1000"/>
              <a:t>UserId: Integer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Skill: Integer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CreateTs: Timestamp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Active: Boolean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ServiceDetails: String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SuggestedPrice: Integer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Location: String</a:t>
            </a:r>
            <a:endParaRPr sz="1000"/>
          </a:p>
        </p:txBody>
      </p:sp>
      <p:sp>
        <p:nvSpPr>
          <p:cNvPr id="203" name="Google Shape;203;p20"/>
          <p:cNvSpPr/>
          <p:nvPr/>
        </p:nvSpPr>
        <p:spPr>
          <a:xfrm>
            <a:off x="6495100" y="2585750"/>
            <a:ext cx="2186700" cy="98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addListing()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updateListing()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viewListing()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destroyListing()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requestHelper()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04" name="Google Shape;204;p20"/>
          <p:cNvSpPr txBox="1"/>
          <p:nvPr>
            <p:ph type="title"/>
          </p:nvPr>
        </p:nvSpPr>
        <p:spPr>
          <a:xfrm>
            <a:off x="311700" y="192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Handy Helper Class Diagram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FFFFFF"/>
                </a:highlight>
              </a:rPr>
              <a:t>6.05 Cancel a booking</a:t>
            </a:r>
            <a:endParaRPr sz="18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5" name="Google Shape;205;p20"/>
          <p:cNvSpPr txBox="1"/>
          <p:nvPr/>
        </p:nvSpPr>
        <p:spPr>
          <a:xfrm>
            <a:off x="2849300" y="2028525"/>
            <a:ext cx="2904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06" name="Google Shape;206;p20"/>
          <p:cNvSpPr txBox="1"/>
          <p:nvPr/>
        </p:nvSpPr>
        <p:spPr>
          <a:xfrm>
            <a:off x="3284550" y="2028525"/>
            <a:ext cx="2904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07" name="Google Shape;207;p20"/>
          <p:cNvSpPr/>
          <p:nvPr/>
        </p:nvSpPr>
        <p:spPr>
          <a:xfrm>
            <a:off x="712450" y="3424375"/>
            <a:ext cx="2186700" cy="22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 Form</a:t>
            </a:r>
            <a:endParaRPr/>
          </a:p>
        </p:txBody>
      </p:sp>
      <p:sp>
        <p:nvSpPr>
          <p:cNvPr id="208" name="Google Shape;208;p20"/>
          <p:cNvSpPr/>
          <p:nvPr/>
        </p:nvSpPr>
        <p:spPr>
          <a:xfrm>
            <a:off x="712450" y="3653046"/>
            <a:ext cx="2186700" cy="84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Price: Double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Skill: String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Experience: Integer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Location: String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09" name="Google Shape;209;p20"/>
          <p:cNvSpPr/>
          <p:nvPr/>
        </p:nvSpPr>
        <p:spPr>
          <a:xfrm>
            <a:off x="712450" y="4495011"/>
            <a:ext cx="2186700" cy="41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filter()</a:t>
            </a:r>
            <a:endParaRPr sz="1000"/>
          </a:p>
        </p:txBody>
      </p:sp>
      <p:cxnSp>
        <p:nvCxnSpPr>
          <p:cNvPr id="210" name="Google Shape;210;p20"/>
          <p:cNvCxnSpPr/>
          <p:nvPr/>
        </p:nvCxnSpPr>
        <p:spPr>
          <a:xfrm>
            <a:off x="2850550" y="2303025"/>
            <a:ext cx="678600" cy="8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211" name="Google Shape;211;p20"/>
          <p:cNvSpPr txBox="1"/>
          <p:nvPr/>
        </p:nvSpPr>
        <p:spPr>
          <a:xfrm>
            <a:off x="2849300" y="2028525"/>
            <a:ext cx="2904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</a:t>
            </a:r>
            <a:endParaRPr sz="1000"/>
          </a:p>
        </p:txBody>
      </p:sp>
      <p:sp>
        <p:nvSpPr>
          <p:cNvPr id="212" name="Google Shape;212;p20"/>
          <p:cNvSpPr txBox="1"/>
          <p:nvPr/>
        </p:nvSpPr>
        <p:spPr>
          <a:xfrm>
            <a:off x="3284550" y="2028525"/>
            <a:ext cx="2904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</a:t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 txBox="1"/>
          <p:nvPr>
            <p:ph type="title"/>
          </p:nvPr>
        </p:nvSpPr>
        <p:spPr>
          <a:xfrm>
            <a:off x="311700" y="192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Handy Helper Sequence Diagram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FFFFFF"/>
                </a:highlight>
              </a:rPr>
              <a:t>6.05 Cancel a booking</a:t>
            </a:r>
            <a:endParaRPr sz="18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8" name="Google Shape;218;p21"/>
          <p:cNvSpPr txBox="1"/>
          <p:nvPr/>
        </p:nvSpPr>
        <p:spPr>
          <a:xfrm>
            <a:off x="3023425" y="1846850"/>
            <a:ext cx="1004400" cy="26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:Booking</a:t>
            </a:r>
            <a:endParaRPr sz="1100"/>
          </a:p>
        </p:txBody>
      </p:sp>
      <p:cxnSp>
        <p:nvCxnSpPr>
          <p:cNvPr id="219" name="Google Shape;219;p21"/>
          <p:cNvCxnSpPr/>
          <p:nvPr/>
        </p:nvCxnSpPr>
        <p:spPr>
          <a:xfrm>
            <a:off x="1359775" y="2957125"/>
            <a:ext cx="1880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" name="Google Shape;220;p21"/>
          <p:cNvSpPr txBox="1"/>
          <p:nvPr/>
        </p:nvSpPr>
        <p:spPr>
          <a:xfrm>
            <a:off x="1442451" y="2716650"/>
            <a:ext cx="13911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viewBooking()</a:t>
            </a:r>
            <a:endParaRPr sz="1000"/>
          </a:p>
        </p:txBody>
      </p:sp>
      <p:pic>
        <p:nvPicPr>
          <p:cNvPr id="221" name="Google Shape;22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6779" y="1016952"/>
            <a:ext cx="366854" cy="729179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1"/>
          <p:cNvSpPr txBox="1"/>
          <p:nvPr/>
        </p:nvSpPr>
        <p:spPr>
          <a:xfrm>
            <a:off x="648000" y="1914700"/>
            <a:ext cx="1488000" cy="26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Customer/Helper</a:t>
            </a:r>
            <a:endParaRPr sz="1100"/>
          </a:p>
        </p:txBody>
      </p:sp>
      <p:cxnSp>
        <p:nvCxnSpPr>
          <p:cNvPr id="223" name="Google Shape;223;p21"/>
          <p:cNvCxnSpPr/>
          <p:nvPr/>
        </p:nvCxnSpPr>
        <p:spPr>
          <a:xfrm>
            <a:off x="1155775" y="2349675"/>
            <a:ext cx="15300" cy="2446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21"/>
          <p:cNvCxnSpPr/>
          <p:nvPr/>
        </p:nvCxnSpPr>
        <p:spPr>
          <a:xfrm>
            <a:off x="3444213" y="2349675"/>
            <a:ext cx="15300" cy="2446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25" name="Google Shape;225;p21"/>
          <p:cNvSpPr/>
          <p:nvPr/>
        </p:nvSpPr>
        <p:spPr>
          <a:xfrm>
            <a:off x="3317525" y="2608775"/>
            <a:ext cx="235800" cy="7653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1"/>
          <p:cNvSpPr/>
          <p:nvPr/>
        </p:nvSpPr>
        <p:spPr>
          <a:xfrm>
            <a:off x="1041300" y="2608775"/>
            <a:ext cx="235800" cy="1799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7" name="Google Shape;227;p21"/>
          <p:cNvCxnSpPr/>
          <p:nvPr/>
        </p:nvCxnSpPr>
        <p:spPr>
          <a:xfrm rot="10800000">
            <a:off x="1424063" y="3330375"/>
            <a:ext cx="1873200" cy="7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228" name="Google Shape;228;p21"/>
          <p:cNvSpPr txBox="1"/>
          <p:nvPr/>
        </p:nvSpPr>
        <p:spPr>
          <a:xfrm>
            <a:off x="1601764" y="3128475"/>
            <a:ext cx="13911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Booking details</a:t>
            </a:r>
            <a:endParaRPr sz="1000"/>
          </a:p>
        </p:txBody>
      </p:sp>
      <p:cxnSp>
        <p:nvCxnSpPr>
          <p:cNvPr id="229" name="Google Shape;229;p21"/>
          <p:cNvCxnSpPr/>
          <p:nvPr/>
        </p:nvCxnSpPr>
        <p:spPr>
          <a:xfrm>
            <a:off x="1420313" y="3780775"/>
            <a:ext cx="1880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" name="Google Shape;230;p21"/>
          <p:cNvSpPr txBox="1"/>
          <p:nvPr/>
        </p:nvSpPr>
        <p:spPr>
          <a:xfrm>
            <a:off x="1502989" y="3540300"/>
            <a:ext cx="13911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destroyBooking()</a:t>
            </a:r>
            <a:endParaRPr sz="1000"/>
          </a:p>
        </p:txBody>
      </p:sp>
      <p:sp>
        <p:nvSpPr>
          <p:cNvPr id="231" name="Google Shape;231;p21"/>
          <p:cNvSpPr/>
          <p:nvPr/>
        </p:nvSpPr>
        <p:spPr>
          <a:xfrm>
            <a:off x="3317513" y="3657100"/>
            <a:ext cx="235800" cy="7653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2" name="Google Shape;232;p21"/>
          <p:cNvCxnSpPr/>
          <p:nvPr/>
        </p:nvCxnSpPr>
        <p:spPr>
          <a:xfrm rot="10800000">
            <a:off x="1424050" y="4265750"/>
            <a:ext cx="1873200" cy="7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233" name="Google Shape;233;p21"/>
          <p:cNvSpPr txBox="1"/>
          <p:nvPr/>
        </p:nvSpPr>
        <p:spPr>
          <a:xfrm>
            <a:off x="1601764" y="3986950"/>
            <a:ext cx="13911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 sz="1000"/>
            </a:br>
            <a:r>
              <a:rPr lang="en" sz="1000"/>
              <a:t>Confirmation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