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h8lbpoNuzma8Q4Zi8F6ADN4qA+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f4588021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7f458802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3600" y="152400"/>
            <a:ext cx="5444796" cy="65532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3373600" y="2846000"/>
            <a:ext cx="1172400" cy="300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479050" y="2846000"/>
            <a:ext cx="1066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emailPreferences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"/>
          <p:cNvCxnSpPr>
            <a:endCxn id="86" idx="3"/>
          </p:cNvCxnSpPr>
          <p:nvPr/>
        </p:nvCxnSpPr>
        <p:spPr>
          <a:xfrm flipH="1">
            <a:off x="4545850" y="2682950"/>
            <a:ext cx="6195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8" name="Google Shape;88;p1"/>
          <p:cNvSpPr/>
          <p:nvPr/>
        </p:nvSpPr>
        <p:spPr>
          <a:xfrm>
            <a:off x="2543700" y="2206575"/>
            <a:ext cx="1172400" cy="300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649300" y="2206575"/>
            <a:ext cx="1066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"/>
          <p:cNvCxnSpPr>
            <a:endCxn id="89" idx="3"/>
          </p:cNvCxnSpPr>
          <p:nvPr/>
        </p:nvCxnSpPr>
        <p:spPr>
          <a:xfrm flipH="1">
            <a:off x="3716100" y="2200125"/>
            <a:ext cx="138840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" name="Google Shape;91;p1"/>
          <p:cNvSpPr/>
          <p:nvPr/>
        </p:nvSpPr>
        <p:spPr>
          <a:xfrm>
            <a:off x="8124825" y="1148925"/>
            <a:ext cx="693600" cy="156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8297325" y="1076925"/>
            <a:ext cx="827400" cy="1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"/>
          <p:cNvCxnSpPr>
            <a:endCxn id="91" idx="1"/>
          </p:cNvCxnSpPr>
          <p:nvPr/>
        </p:nvCxnSpPr>
        <p:spPr>
          <a:xfrm flipH="1" rot="10800000">
            <a:off x="7459725" y="1227375"/>
            <a:ext cx="665100" cy="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4" name="Google Shape;94;p1"/>
          <p:cNvSpPr/>
          <p:nvPr/>
        </p:nvSpPr>
        <p:spPr>
          <a:xfrm>
            <a:off x="5708200" y="3146900"/>
            <a:ext cx="1172400" cy="3009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5805400" y="3096750"/>
            <a:ext cx="978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Filter Form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8375575" y="2545100"/>
            <a:ext cx="1172400" cy="300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8375575" y="2996450"/>
            <a:ext cx="1172400" cy="300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8375575" y="3447800"/>
            <a:ext cx="1172400" cy="300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8481175" y="2545100"/>
            <a:ext cx="1066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8375575" y="2996450"/>
            <a:ext cx="1066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8375575" y="3447800"/>
            <a:ext cx="10668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experience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"/>
          <p:cNvCxnSpPr>
            <a:stCxn id="95" idx="3"/>
            <a:endCxn id="99" idx="1"/>
          </p:cNvCxnSpPr>
          <p:nvPr/>
        </p:nvCxnSpPr>
        <p:spPr>
          <a:xfrm flipH="1" rot="10800000">
            <a:off x="6783400" y="2695500"/>
            <a:ext cx="16977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"/>
          <p:cNvCxnSpPr>
            <a:stCxn id="95" idx="3"/>
            <a:endCxn id="100" idx="1"/>
          </p:cNvCxnSpPr>
          <p:nvPr/>
        </p:nvCxnSpPr>
        <p:spPr>
          <a:xfrm flipH="1" rot="10800000">
            <a:off x="6783400" y="3147000"/>
            <a:ext cx="1592100" cy="1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"/>
          <p:cNvCxnSpPr>
            <a:stCxn id="95" idx="3"/>
            <a:endCxn id="101" idx="1"/>
          </p:cNvCxnSpPr>
          <p:nvPr/>
        </p:nvCxnSpPr>
        <p:spPr>
          <a:xfrm>
            <a:off x="6783400" y="3247200"/>
            <a:ext cx="15921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7f4588021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700" y="152400"/>
            <a:ext cx="8038592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2020-03-20T09:28:50Z</dcterms:created>
  <dc:creator>Microsoft Office User</dc:creator>
</cp:coreProperties>
</file>