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1fa82129e_8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71fa82129e_8_2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1fa82129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g71fa82129e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727ca6c6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g9727ca6c6c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001847" y="168070"/>
            <a:ext cx="31791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en" sz="1400"/>
              <a:t>Application:Handy Helper</a:t>
            </a:r>
            <a:br>
              <a:rPr b="1" lang="en" sz="1400"/>
            </a:br>
            <a:r>
              <a:rPr b="1" lang="en" sz="1400"/>
              <a:t>Type: Application Architecture</a:t>
            </a:r>
            <a:br>
              <a:rPr b="1" lang="en" sz="1400"/>
            </a:br>
            <a:r>
              <a:rPr b="1" lang="en" sz="1400"/>
              <a:t>View: Logical View</a:t>
            </a:r>
            <a:br>
              <a:rPr b="1" lang="en" sz="1400"/>
            </a:br>
            <a:r>
              <a:rPr b="1" lang="en" sz="1400"/>
              <a:t>Style: Layered Architecture Pattern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904" y="3406384"/>
            <a:ext cx="366854" cy="729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904" y="1834139"/>
            <a:ext cx="366854" cy="72917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41025" y="1102300"/>
            <a:ext cx="5706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 sz="1100"/>
          </a:p>
        </p:txBody>
      </p:sp>
      <p:sp>
        <p:nvSpPr>
          <p:cNvPr id="64" name="Google Shape;64;p14"/>
          <p:cNvSpPr txBox="1"/>
          <p:nvPr/>
        </p:nvSpPr>
        <p:spPr>
          <a:xfrm>
            <a:off x="1226500" y="1123800"/>
            <a:ext cx="15093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 Channels</a:t>
            </a:r>
            <a:endParaRPr sz="1100"/>
          </a:p>
        </p:txBody>
      </p:sp>
      <p:sp>
        <p:nvSpPr>
          <p:cNvPr id="65" name="Google Shape;65;p14"/>
          <p:cNvSpPr txBox="1"/>
          <p:nvPr/>
        </p:nvSpPr>
        <p:spPr>
          <a:xfrm>
            <a:off x="2741350" y="1102300"/>
            <a:ext cx="20031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Business Processes</a:t>
            </a:r>
            <a:endParaRPr sz="1100"/>
          </a:p>
        </p:txBody>
      </p:sp>
      <p:sp>
        <p:nvSpPr>
          <p:cNvPr id="66" name="Google Shape;66;p14"/>
          <p:cNvSpPr txBox="1"/>
          <p:nvPr/>
        </p:nvSpPr>
        <p:spPr>
          <a:xfrm>
            <a:off x="4892725" y="1102300"/>
            <a:ext cx="18096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And Information</a:t>
            </a:r>
            <a:endParaRPr sz="1100"/>
          </a:p>
        </p:txBody>
      </p:sp>
      <p:sp>
        <p:nvSpPr>
          <p:cNvPr id="67" name="Google Shape;67;p14"/>
          <p:cNvSpPr txBox="1"/>
          <p:nvPr/>
        </p:nvSpPr>
        <p:spPr>
          <a:xfrm>
            <a:off x="6960226" y="1102300"/>
            <a:ext cx="19173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Enablers</a:t>
            </a:r>
            <a:endParaRPr sz="1100"/>
          </a:p>
        </p:txBody>
      </p:sp>
      <p:cxnSp>
        <p:nvCxnSpPr>
          <p:cNvPr id="68" name="Google Shape;68;p14"/>
          <p:cNvCxnSpPr/>
          <p:nvPr/>
        </p:nvCxnSpPr>
        <p:spPr>
          <a:xfrm>
            <a:off x="1204729" y="1384892"/>
            <a:ext cx="13173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69" name="Google Shape;69;p14"/>
          <p:cNvCxnSpPr/>
          <p:nvPr/>
        </p:nvCxnSpPr>
        <p:spPr>
          <a:xfrm>
            <a:off x="4892731" y="1379593"/>
            <a:ext cx="1661400" cy="11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70" name="Google Shape;70;p14"/>
          <p:cNvCxnSpPr/>
          <p:nvPr/>
        </p:nvCxnSpPr>
        <p:spPr>
          <a:xfrm>
            <a:off x="2741354" y="1385948"/>
            <a:ext cx="1837200" cy="2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71" name="Google Shape;71;p14"/>
          <p:cNvCxnSpPr/>
          <p:nvPr/>
        </p:nvCxnSpPr>
        <p:spPr>
          <a:xfrm>
            <a:off x="6952135" y="1390841"/>
            <a:ext cx="15915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72" name="Google Shape;72;p14"/>
          <p:cNvCxnSpPr/>
          <p:nvPr/>
        </p:nvCxnSpPr>
        <p:spPr>
          <a:xfrm>
            <a:off x="381686" y="1376094"/>
            <a:ext cx="651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73" name="Google Shape;73;p14"/>
          <p:cNvSpPr/>
          <p:nvPr/>
        </p:nvSpPr>
        <p:spPr>
          <a:xfrm>
            <a:off x="1216133" y="2872810"/>
            <a:ext cx="1294500" cy="4227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 </a:t>
            </a: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App</a:t>
            </a:r>
            <a:endParaRPr sz="1100"/>
          </a:p>
        </p:txBody>
      </p:sp>
      <p:sp>
        <p:nvSpPr>
          <p:cNvPr id="74" name="Google Shape;74;p14"/>
          <p:cNvSpPr/>
          <p:nvPr/>
        </p:nvSpPr>
        <p:spPr>
          <a:xfrm>
            <a:off x="2998875" y="1778650"/>
            <a:ext cx="1294500" cy="2769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 profile</a:t>
            </a:r>
            <a:endParaRPr sz="1100"/>
          </a:p>
        </p:txBody>
      </p:sp>
      <p:sp>
        <p:nvSpPr>
          <p:cNvPr id="75" name="Google Shape;75;p14"/>
          <p:cNvSpPr/>
          <p:nvPr/>
        </p:nvSpPr>
        <p:spPr>
          <a:xfrm>
            <a:off x="2998875" y="2654575"/>
            <a:ext cx="1294500" cy="2769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Searching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3012600" y="2223525"/>
            <a:ext cx="1294500" cy="2769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Account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2998875" y="3085622"/>
            <a:ext cx="1294500" cy="2769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Listing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2998875" y="3542453"/>
            <a:ext cx="1294500" cy="3051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Messaging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5020420" y="3521702"/>
            <a:ext cx="1294500" cy="4227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Booking</a:t>
            </a: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Data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5023550" y="2544199"/>
            <a:ext cx="1294500" cy="3507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Data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6952860" y="2065358"/>
            <a:ext cx="1294500" cy="4227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 Sockets</a:t>
            </a:r>
            <a:endParaRPr sz="1100"/>
          </a:p>
        </p:txBody>
      </p:sp>
      <p:sp>
        <p:nvSpPr>
          <p:cNvPr id="82" name="Google Shape;82;p14"/>
          <p:cNvSpPr/>
          <p:nvPr/>
        </p:nvSpPr>
        <p:spPr>
          <a:xfrm>
            <a:off x="6960945" y="2732093"/>
            <a:ext cx="1294500" cy="4227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endParaRPr sz="1100"/>
          </a:p>
        </p:txBody>
      </p:sp>
      <p:sp>
        <p:nvSpPr>
          <p:cNvPr id="83" name="Google Shape;83;p14"/>
          <p:cNvSpPr/>
          <p:nvPr/>
        </p:nvSpPr>
        <p:spPr>
          <a:xfrm>
            <a:off x="6952119" y="3395276"/>
            <a:ext cx="1294500" cy="4227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Payment API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6960945" y="4020112"/>
            <a:ext cx="1294500" cy="4227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Ads API 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" name="Google Shape;85;p14"/>
          <p:cNvCxnSpPr/>
          <p:nvPr/>
        </p:nvCxnSpPr>
        <p:spPr>
          <a:xfrm>
            <a:off x="6554147" y="3254078"/>
            <a:ext cx="2529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86" name="Google Shape;86;p14"/>
          <p:cNvCxnSpPr/>
          <p:nvPr/>
        </p:nvCxnSpPr>
        <p:spPr>
          <a:xfrm>
            <a:off x="4516307" y="3250466"/>
            <a:ext cx="2529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87" name="Google Shape;87;p14"/>
          <p:cNvCxnSpPr/>
          <p:nvPr/>
        </p:nvCxnSpPr>
        <p:spPr>
          <a:xfrm>
            <a:off x="2564176" y="3084151"/>
            <a:ext cx="218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88" name="Google Shape;88;p14"/>
          <p:cNvCxnSpPr>
            <a:stCxn id="62" idx="3"/>
            <a:endCxn id="73" idx="0"/>
          </p:cNvCxnSpPr>
          <p:nvPr/>
        </p:nvCxnSpPr>
        <p:spPr>
          <a:xfrm>
            <a:off x="909758" y="2198729"/>
            <a:ext cx="953700" cy="674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89" name="Google Shape;89;p14"/>
          <p:cNvCxnSpPr>
            <a:stCxn id="61" idx="3"/>
            <a:endCxn id="73" idx="2"/>
          </p:cNvCxnSpPr>
          <p:nvPr/>
        </p:nvCxnSpPr>
        <p:spPr>
          <a:xfrm flipH="1" rot="10800000">
            <a:off x="909758" y="3295473"/>
            <a:ext cx="953700" cy="475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90" name="Google Shape;90;p14"/>
          <p:cNvSpPr txBox="1"/>
          <p:nvPr/>
        </p:nvSpPr>
        <p:spPr>
          <a:xfrm>
            <a:off x="320199" y="2513650"/>
            <a:ext cx="940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381665" y="4163918"/>
            <a:ext cx="940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Helpers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/>
          </a:p>
        </p:txBody>
      </p:sp>
      <p:sp>
        <p:nvSpPr>
          <p:cNvPr id="92" name="Google Shape;92;p14"/>
          <p:cNvSpPr/>
          <p:nvPr/>
        </p:nvSpPr>
        <p:spPr>
          <a:xfrm>
            <a:off x="3012600" y="3992675"/>
            <a:ext cx="1294500" cy="3051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Booking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3012700" y="4442900"/>
            <a:ext cx="1294500" cy="3051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Reviewing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5023550" y="3032962"/>
            <a:ext cx="1294500" cy="3507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Listing Data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ctrTitle"/>
          </p:nvPr>
        </p:nvSpPr>
        <p:spPr>
          <a:xfrm>
            <a:off x="1143000" y="78129"/>
            <a:ext cx="68580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br>
              <a:rPr b="0" i="0" lang="en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Handy Helper</a:t>
            </a:r>
            <a:r>
              <a:rPr b="1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 Application</a:t>
            </a:r>
            <a:br>
              <a:rPr b="1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Type: Application Architecture</a:t>
            </a:r>
            <a:br>
              <a:rPr b="1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View: Process View</a:t>
            </a:r>
            <a:br>
              <a:rPr b="1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Style: Client-Server Pattern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8822" y="2241488"/>
            <a:ext cx="323865" cy="7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 rotWithShape="1">
          <a:blip r:embed="rId4">
            <a:alphaModFix/>
          </a:blip>
          <a:srcRect b="40337" l="0" r="26605" t="-11567"/>
          <a:stretch/>
        </p:blipFill>
        <p:spPr>
          <a:xfrm>
            <a:off x="1832525" y="1597450"/>
            <a:ext cx="500925" cy="4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5803" y="3123125"/>
            <a:ext cx="682550" cy="68257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/>
          <p:nvPr/>
        </p:nvSpPr>
        <p:spPr>
          <a:xfrm rot="499822">
            <a:off x="2923001" y="2245704"/>
            <a:ext cx="1424538" cy="861538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Google Shape;104;p15"/>
          <p:cNvCxnSpPr/>
          <p:nvPr/>
        </p:nvCxnSpPr>
        <p:spPr>
          <a:xfrm>
            <a:off x="4868400" y="1631575"/>
            <a:ext cx="8400" cy="23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5"/>
          <p:cNvCxnSpPr/>
          <p:nvPr/>
        </p:nvCxnSpPr>
        <p:spPr>
          <a:xfrm>
            <a:off x="6265575" y="1673650"/>
            <a:ext cx="8400" cy="23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6" name="Google Shape;106;p15"/>
          <p:cNvSpPr txBox="1"/>
          <p:nvPr/>
        </p:nvSpPr>
        <p:spPr>
          <a:xfrm>
            <a:off x="2735875" y="2441875"/>
            <a:ext cx="17988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Load Balancer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(AWS)</a:t>
            </a:r>
            <a:endParaRPr sz="1100"/>
          </a:p>
        </p:txBody>
      </p:sp>
      <p:cxnSp>
        <p:nvCxnSpPr>
          <p:cNvPr id="107" name="Google Shape;107;p15"/>
          <p:cNvCxnSpPr>
            <a:stCxn id="100" idx="0"/>
            <a:endCxn id="101" idx="1"/>
          </p:cNvCxnSpPr>
          <p:nvPr/>
        </p:nvCxnSpPr>
        <p:spPr>
          <a:xfrm flipH="1" rot="10800000">
            <a:off x="1370754" y="1840388"/>
            <a:ext cx="461700" cy="40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5"/>
          <p:cNvCxnSpPr>
            <a:stCxn id="100" idx="2"/>
            <a:endCxn id="102" idx="1"/>
          </p:cNvCxnSpPr>
          <p:nvPr/>
        </p:nvCxnSpPr>
        <p:spPr>
          <a:xfrm>
            <a:off x="1370754" y="2986112"/>
            <a:ext cx="425100" cy="47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5"/>
          <p:cNvCxnSpPr>
            <a:stCxn id="101" idx="3"/>
            <a:endCxn id="103" idx="3"/>
          </p:cNvCxnSpPr>
          <p:nvPr/>
        </p:nvCxnSpPr>
        <p:spPr>
          <a:xfrm>
            <a:off x="2333450" y="1840537"/>
            <a:ext cx="1357200" cy="45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5"/>
          <p:cNvCxnSpPr>
            <a:stCxn id="102" idx="3"/>
            <a:endCxn id="106" idx="2"/>
          </p:cNvCxnSpPr>
          <p:nvPr/>
        </p:nvCxnSpPr>
        <p:spPr>
          <a:xfrm flipH="1" rot="10800000">
            <a:off x="2478352" y="3124513"/>
            <a:ext cx="1156800" cy="33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5"/>
          <p:cNvSpPr/>
          <p:nvPr/>
        </p:nvSpPr>
        <p:spPr>
          <a:xfrm>
            <a:off x="6692675" y="1904438"/>
            <a:ext cx="500925" cy="4584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4713850" y="1235950"/>
            <a:ext cx="17988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Web Server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Instances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3" name="Google Shape;113;p15"/>
          <p:cNvSpPr txBox="1"/>
          <p:nvPr/>
        </p:nvSpPr>
        <p:spPr>
          <a:xfrm>
            <a:off x="6117550" y="1235938"/>
            <a:ext cx="17988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Database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Instances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4" name="Google Shape;114;p15"/>
          <p:cNvSpPr txBox="1"/>
          <p:nvPr/>
        </p:nvSpPr>
        <p:spPr>
          <a:xfrm>
            <a:off x="6395425" y="1953888"/>
            <a:ext cx="1128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DB</a:t>
            </a:r>
            <a:br>
              <a:rPr lang="en" sz="900"/>
            </a:br>
            <a:r>
              <a:rPr lang="en" sz="900"/>
              <a:t>Instance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15" name="Google Shape;115;p15"/>
          <p:cNvPicPr preferRelativeResize="0"/>
          <p:nvPr/>
        </p:nvPicPr>
        <p:blipFill rotWithShape="1">
          <a:blip r:embed="rId4">
            <a:alphaModFix/>
          </a:blip>
          <a:srcRect b="40337" l="72724" r="-11572" t="-11567"/>
          <a:stretch/>
        </p:blipFill>
        <p:spPr>
          <a:xfrm>
            <a:off x="5480675" y="1710813"/>
            <a:ext cx="265149" cy="4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 rotWithShape="1">
          <a:blip r:embed="rId4">
            <a:alphaModFix/>
          </a:blip>
          <a:srcRect b="40337" l="0" r="26605" t="-11567"/>
          <a:stretch/>
        </p:blipFill>
        <p:spPr>
          <a:xfrm>
            <a:off x="3383700" y="3673520"/>
            <a:ext cx="461700" cy="448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0630" y="4165712"/>
            <a:ext cx="147840" cy="33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15"/>
          <p:cNvCxnSpPr>
            <a:stCxn id="116" idx="0"/>
            <a:endCxn id="119" idx="2"/>
          </p:cNvCxnSpPr>
          <p:nvPr/>
        </p:nvCxnSpPr>
        <p:spPr>
          <a:xfrm rot="10800000">
            <a:off x="3614550" y="3372320"/>
            <a:ext cx="0" cy="30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5"/>
          <p:cNvSpPr txBox="1"/>
          <p:nvPr/>
        </p:nvSpPr>
        <p:spPr>
          <a:xfrm>
            <a:off x="3050400" y="4505597"/>
            <a:ext cx="11283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Admin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21" name="Google Shape;121;p15"/>
          <p:cNvPicPr preferRelativeResize="0"/>
          <p:nvPr/>
        </p:nvPicPr>
        <p:blipFill rotWithShape="1">
          <a:blip r:embed="rId4">
            <a:alphaModFix/>
          </a:blip>
          <a:srcRect b="40337" l="72724" r="-11572" t="-11567"/>
          <a:stretch/>
        </p:blipFill>
        <p:spPr>
          <a:xfrm>
            <a:off x="5480675" y="2298913"/>
            <a:ext cx="265149" cy="4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5"/>
          <p:cNvPicPr preferRelativeResize="0"/>
          <p:nvPr/>
        </p:nvPicPr>
        <p:blipFill rotWithShape="1">
          <a:blip r:embed="rId4">
            <a:alphaModFix/>
          </a:blip>
          <a:srcRect b="40337" l="72724" r="-11572" t="-11567"/>
          <a:stretch/>
        </p:blipFill>
        <p:spPr>
          <a:xfrm>
            <a:off x="5484750" y="2936438"/>
            <a:ext cx="265149" cy="4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5"/>
          <p:cNvPicPr preferRelativeResize="0"/>
          <p:nvPr/>
        </p:nvPicPr>
        <p:blipFill rotWithShape="1">
          <a:blip r:embed="rId4">
            <a:alphaModFix/>
          </a:blip>
          <a:srcRect b="40337" l="72724" r="-11572" t="-11567"/>
          <a:stretch/>
        </p:blipFill>
        <p:spPr>
          <a:xfrm>
            <a:off x="5480675" y="3511438"/>
            <a:ext cx="265149" cy="486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15"/>
          <p:cNvCxnSpPr>
            <a:endCxn id="115" idx="1"/>
          </p:cNvCxnSpPr>
          <p:nvPr/>
        </p:nvCxnSpPr>
        <p:spPr>
          <a:xfrm flipH="1" rot="10800000">
            <a:off x="4341275" y="1953900"/>
            <a:ext cx="1139400" cy="71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5"/>
          <p:cNvCxnSpPr>
            <a:endCxn id="121" idx="1"/>
          </p:cNvCxnSpPr>
          <p:nvPr/>
        </p:nvCxnSpPr>
        <p:spPr>
          <a:xfrm flipH="1" rot="10800000">
            <a:off x="4312775" y="2542000"/>
            <a:ext cx="1167900" cy="22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5"/>
          <p:cNvCxnSpPr>
            <a:endCxn id="122" idx="1"/>
          </p:cNvCxnSpPr>
          <p:nvPr/>
        </p:nvCxnSpPr>
        <p:spPr>
          <a:xfrm>
            <a:off x="4254450" y="2897225"/>
            <a:ext cx="1230300" cy="28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5"/>
          <p:cNvCxnSpPr>
            <a:endCxn id="123" idx="1"/>
          </p:cNvCxnSpPr>
          <p:nvPr/>
        </p:nvCxnSpPr>
        <p:spPr>
          <a:xfrm>
            <a:off x="4087175" y="3010225"/>
            <a:ext cx="1393500" cy="7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5"/>
          <p:cNvCxnSpPr/>
          <p:nvPr/>
        </p:nvCxnSpPr>
        <p:spPr>
          <a:xfrm flipH="1" rot="10800000">
            <a:off x="5685950" y="1984363"/>
            <a:ext cx="976800" cy="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5"/>
          <p:cNvCxnSpPr/>
          <p:nvPr/>
        </p:nvCxnSpPr>
        <p:spPr>
          <a:xfrm flipH="1" rot="10800000">
            <a:off x="5685950" y="2303863"/>
            <a:ext cx="997500" cy="2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15"/>
          <p:cNvSpPr/>
          <p:nvPr/>
        </p:nvSpPr>
        <p:spPr>
          <a:xfrm>
            <a:off x="6667638" y="3153163"/>
            <a:ext cx="500925" cy="4584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 txBox="1"/>
          <p:nvPr/>
        </p:nvSpPr>
        <p:spPr>
          <a:xfrm>
            <a:off x="6364138" y="3229363"/>
            <a:ext cx="1128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DB</a:t>
            </a:r>
            <a:br>
              <a:rPr lang="en" sz="900"/>
            </a:br>
            <a:r>
              <a:rPr lang="en" sz="900"/>
              <a:t>Instance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cxnSp>
        <p:nvCxnSpPr>
          <p:cNvPr id="132" name="Google Shape;132;p15"/>
          <p:cNvCxnSpPr/>
          <p:nvPr/>
        </p:nvCxnSpPr>
        <p:spPr>
          <a:xfrm flipH="1" rot="10800000">
            <a:off x="5685950" y="3221088"/>
            <a:ext cx="9717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5"/>
          <p:cNvCxnSpPr/>
          <p:nvPr/>
        </p:nvCxnSpPr>
        <p:spPr>
          <a:xfrm flipH="1" rot="10800000">
            <a:off x="5673050" y="3573963"/>
            <a:ext cx="997500" cy="2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/>
          <p:nvPr/>
        </p:nvSpPr>
        <p:spPr>
          <a:xfrm>
            <a:off x="214925" y="1399913"/>
            <a:ext cx="1644900" cy="2808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 txBox="1"/>
          <p:nvPr>
            <p:ph type="ctrTitle"/>
          </p:nvPr>
        </p:nvSpPr>
        <p:spPr>
          <a:xfrm>
            <a:off x="1143000" y="139329"/>
            <a:ext cx="68580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br>
              <a:rPr b="0" i="0" lang="en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Handy Helper</a:t>
            </a:r>
            <a:r>
              <a:rPr b="1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 Application</a:t>
            </a:r>
            <a:br>
              <a:rPr b="1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Type: Application Architecture</a:t>
            </a:r>
            <a:br>
              <a:rPr b="1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View: 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Physical</a:t>
            </a:r>
            <a:r>
              <a:rPr b="1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View</a:t>
            </a:r>
            <a:endParaRPr/>
          </a:p>
        </p:txBody>
      </p:sp>
      <p:pic>
        <p:nvPicPr>
          <p:cNvPr id="140" name="Google Shape;14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9726" y="4186960"/>
            <a:ext cx="275350" cy="54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6"/>
          <p:cNvSpPr txBox="1"/>
          <p:nvPr/>
        </p:nvSpPr>
        <p:spPr>
          <a:xfrm>
            <a:off x="1483075" y="4744375"/>
            <a:ext cx="88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Customers &amp; Helper Users</a:t>
            </a:r>
            <a:endParaRPr sz="1000"/>
          </a:p>
        </p:txBody>
      </p:sp>
      <p:sp>
        <p:nvSpPr>
          <p:cNvPr id="142" name="Google Shape;142;p16"/>
          <p:cNvSpPr txBox="1"/>
          <p:nvPr/>
        </p:nvSpPr>
        <p:spPr>
          <a:xfrm>
            <a:off x="545375" y="1144025"/>
            <a:ext cx="9165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Layer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674600" y="1351475"/>
            <a:ext cx="3444000" cy="293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</a:t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6933375" y="1401725"/>
            <a:ext cx="2088900" cy="2808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6"/>
          <p:cNvSpPr txBox="1"/>
          <p:nvPr/>
        </p:nvSpPr>
        <p:spPr>
          <a:xfrm>
            <a:off x="3642300" y="1095575"/>
            <a:ext cx="16449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Application Layer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7376200" y="1145825"/>
            <a:ext cx="12678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Layer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163" y="1631935"/>
            <a:ext cx="606126" cy="446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6"/>
          <p:cNvSpPr txBox="1"/>
          <p:nvPr/>
        </p:nvSpPr>
        <p:spPr>
          <a:xfrm>
            <a:off x="1647033" y="4922925"/>
            <a:ext cx="554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9700" y="2503375"/>
            <a:ext cx="554399" cy="48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/>
          <p:cNvPicPr preferRelativeResize="0"/>
          <p:nvPr/>
        </p:nvPicPr>
        <p:blipFill rotWithShape="1">
          <a:blip r:embed="rId6">
            <a:alphaModFix/>
          </a:blip>
          <a:srcRect b="40337" l="0" r="26605" t="-11567"/>
          <a:stretch/>
        </p:blipFill>
        <p:spPr>
          <a:xfrm>
            <a:off x="781287" y="3354313"/>
            <a:ext cx="500925" cy="4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6"/>
          <p:cNvSpPr txBox="1"/>
          <p:nvPr/>
        </p:nvSpPr>
        <p:spPr>
          <a:xfrm>
            <a:off x="214925" y="2900125"/>
            <a:ext cx="8433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Netgear N600 Series 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Router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426925" y="1454025"/>
            <a:ext cx="131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SonicWall TZ300 Firewall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2250" y="1597310"/>
            <a:ext cx="606126" cy="446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/>
        </p:nvSpPr>
        <p:spPr>
          <a:xfrm>
            <a:off x="3356825" y="1456050"/>
            <a:ext cx="7146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Firewall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Ngnix 1.15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 rotWithShape="1">
          <a:blip r:embed="rId6">
            <a:alphaModFix/>
          </a:blip>
          <a:srcRect b="40337" l="72724" r="-11572" t="-11567"/>
          <a:stretch/>
        </p:blipFill>
        <p:spPr>
          <a:xfrm>
            <a:off x="4203975" y="1354163"/>
            <a:ext cx="265149" cy="4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/>
          <p:nvPr/>
        </p:nvSpPr>
        <p:spPr>
          <a:xfrm rot="508315">
            <a:off x="1931838" y="2392359"/>
            <a:ext cx="670763" cy="358760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 txBox="1"/>
          <p:nvPr/>
        </p:nvSpPr>
        <p:spPr>
          <a:xfrm>
            <a:off x="1593649" y="2387225"/>
            <a:ext cx="14013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Load Balancer</a:t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(AWS)</a:t>
            </a:r>
            <a:endParaRPr sz="700"/>
          </a:p>
        </p:txBody>
      </p:sp>
      <p:sp>
        <p:nvSpPr>
          <p:cNvPr id="158" name="Google Shape;158;p16"/>
          <p:cNvSpPr txBox="1"/>
          <p:nvPr/>
        </p:nvSpPr>
        <p:spPr>
          <a:xfrm>
            <a:off x="2728063" y="3124713"/>
            <a:ext cx="784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Cisco ISR 4331 Router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16"/>
          <p:cNvPicPr preferRelativeResize="0"/>
          <p:nvPr/>
        </p:nvPicPr>
        <p:blipFill rotWithShape="1">
          <a:blip r:embed="rId6">
            <a:alphaModFix/>
          </a:blip>
          <a:srcRect b="40337" l="72724" r="-11572" t="-11567"/>
          <a:stretch/>
        </p:blipFill>
        <p:spPr>
          <a:xfrm>
            <a:off x="4140100" y="2063600"/>
            <a:ext cx="265149" cy="4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 rotWithShape="1">
          <a:blip r:embed="rId6">
            <a:alphaModFix/>
          </a:blip>
          <a:srcRect b="40337" l="72724" r="-11572" t="-11567"/>
          <a:stretch/>
        </p:blipFill>
        <p:spPr>
          <a:xfrm>
            <a:off x="4146163" y="2803175"/>
            <a:ext cx="265149" cy="4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 rotWithShape="1">
          <a:blip r:embed="rId6">
            <a:alphaModFix/>
          </a:blip>
          <a:srcRect b="40337" l="72724" r="-11572" t="-11567"/>
          <a:stretch/>
        </p:blipFill>
        <p:spPr>
          <a:xfrm>
            <a:off x="4141188" y="3472138"/>
            <a:ext cx="265149" cy="4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6"/>
          <p:cNvSpPr/>
          <p:nvPr/>
        </p:nvSpPr>
        <p:spPr>
          <a:xfrm>
            <a:off x="5439438" y="3169163"/>
            <a:ext cx="500925" cy="4584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5339950" y="1836788"/>
            <a:ext cx="500925" cy="4584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 txBox="1"/>
          <p:nvPr/>
        </p:nvSpPr>
        <p:spPr>
          <a:xfrm>
            <a:off x="5026250" y="1904263"/>
            <a:ext cx="1128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DB</a:t>
            </a:r>
            <a:br>
              <a:rPr lang="en" sz="600"/>
            </a:br>
            <a:r>
              <a:rPr lang="en" sz="600"/>
              <a:t>Instance</a:t>
            </a:r>
            <a:br>
              <a:rPr lang="en" sz="600"/>
            </a:br>
            <a:r>
              <a:rPr lang="en" sz="600"/>
              <a:t>(Postgres)</a:t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cxnSp>
        <p:nvCxnSpPr>
          <p:cNvPr id="165" name="Google Shape;165;p16"/>
          <p:cNvCxnSpPr/>
          <p:nvPr/>
        </p:nvCxnSpPr>
        <p:spPr>
          <a:xfrm>
            <a:off x="1973900" y="2893350"/>
            <a:ext cx="54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16"/>
          <p:cNvCxnSpPr/>
          <p:nvPr/>
        </p:nvCxnSpPr>
        <p:spPr>
          <a:xfrm rot="10800000">
            <a:off x="1994075" y="3019575"/>
            <a:ext cx="5028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7" name="Google Shape;16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1426" y="1465885"/>
            <a:ext cx="275350" cy="54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6225" y="766660"/>
            <a:ext cx="606126" cy="446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5601" y="1510497"/>
            <a:ext cx="275350" cy="54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6"/>
          <p:cNvPicPr preferRelativeResize="0"/>
          <p:nvPr/>
        </p:nvPicPr>
        <p:blipFill rotWithShape="1">
          <a:blip r:embed="rId6">
            <a:alphaModFix/>
          </a:blip>
          <a:srcRect b="40337" l="0" r="26605" t="-11567"/>
          <a:stretch/>
        </p:blipFill>
        <p:spPr>
          <a:xfrm>
            <a:off x="7759475" y="2486613"/>
            <a:ext cx="500925" cy="4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6"/>
          <p:cNvSpPr txBox="1"/>
          <p:nvPr/>
        </p:nvSpPr>
        <p:spPr>
          <a:xfrm>
            <a:off x="6105550" y="1144025"/>
            <a:ext cx="7146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Firewall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Ngnix 1.15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6"/>
          <p:cNvSpPr txBox="1"/>
          <p:nvPr/>
        </p:nvSpPr>
        <p:spPr>
          <a:xfrm>
            <a:off x="7883775" y="2056663"/>
            <a:ext cx="5313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6"/>
          <p:cNvSpPr txBox="1"/>
          <p:nvPr/>
        </p:nvSpPr>
        <p:spPr>
          <a:xfrm>
            <a:off x="7174450" y="1961325"/>
            <a:ext cx="84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Ads Manager</a:t>
            </a:r>
            <a:endParaRPr sz="1000"/>
          </a:p>
        </p:txBody>
      </p:sp>
      <p:sp>
        <p:nvSpPr>
          <p:cNvPr id="174" name="Google Shape;174;p16"/>
          <p:cNvSpPr txBox="1"/>
          <p:nvPr/>
        </p:nvSpPr>
        <p:spPr>
          <a:xfrm>
            <a:off x="8082951" y="2023338"/>
            <a:ext cx="6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Manager </a:t>
            </a:r>
            <a:endParaRPr sz="1000"/>
          </a:p>
        </p:txBody>
      </p:sp>
      <p:sp>
        <p:nvSpPr>
          <p:cNvPr id="175" name="Google Shape;175;p16"/>
          <p:cNvSpPr txBox="1"/>
          <p:nvPr/>
        </p:nvSpPr>
        <p:spPr>
          <a:xfrm>
            <a:off x="5154500" y="3236638"/>
            <a:ext cx="1128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DB</a:t>
            </a:r>
            <a:br>
              <a:rPr lang="en" sz="600"/>
            </a:br>
            <a:r>
              <a:rPr lang="en" sz="600"/>
              <a:t>Instance</a:t>
            </a:r>
            <a:br>
              <a:rPr lang="en" sz="600"/>
            </a:br>
            <a:r>
              <a:rPr lang="en" sz="600"/>
              <a:t>(Postgres)</a:t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176" name="Google Shape;17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51800" y="3367459"/>
            <a:ext cx="382583" cy="40932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6"/>
          <p:cNvSpPr txBox="1"/>
          <p:nvPr/>
        </p:nvSpPr>
        <p:spPr>
          <a:xfrm>
            <a:off x="7586300" y="3739750"/>
            <a:ext cx="7146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HP Printer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78" name="Google Shape;178;p16"/>
          <p:cNvSpPr txBox="1"/>
          <p:nvPr/>
        </p:nvSpPr>
        <p:spPr>
          <a:xfrm>
            <a:off x="7588450" y="2967513"/>
            <a:ext cx="8433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HP Z8 G4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Workstation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6"/>
          <p:cNvSpPr txBox="1"/>
          <p:nvPr/>
        </p:nvSpPr>
        <p:spPr>
          <a:xfrm>
            <a:off x="3851425" y="3931050"/>
            <a:ext cx="7146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Server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Ngnix 1.15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6"/>
          <p:cNvSpPr txBox="1"/>
          <p:nvPr/>
        </p:nvSpPr>
        <p:spPr>
          <a:xfrm>
            <a:off x="3859900" y="3261900"/>
            <a:ext cx="7146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Server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Ngnix 1.15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6"/>
          <p:cNvSpPr txBox="1"/>
          <p:nvPr/>
        </p:nvSpPr>
        <p:spPr>
          <a:xfrm>
            <a:off x="3900625" y="2537450"/>
            <a:ext cx="7842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Server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Ngnix 1.15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6"/>
          <p:cNvSpPr txBox="1"/>
          <p:nvPr/>
        </p:nvSpPr>
        <p:spPr>
          <a:xfrm>
            <a:off x="3915363" y="1816513"/>
            <a:ext cx="7146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Server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Ngnix 1.15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6"/>
          <p:cNvSpPr txBox="1"/>
          <p:nvPr/>
        </p:nvSpPr>
        <p:spPr>
          <a:xfrm>
            <a:off x="657413" y="3968663"/>
            <a:ext cx="7146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PC</a:t>
            </a:r>
            <a:endParaRPr sz="1000"/>
          </a:p>
        </p:txBody>
      </p:sp>
      <p:pic>
        <p:nvPicPr>
          <p:cNvPr id="184" name="Google Shape;184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54849" y="2707428"/>
            <a:ext cx="500925" cy="3718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16"/>
          <p:cNvCxnSpPr/>
          <p:nvPr/>
        </p:nvCxnSpPr>
        <p:spPr>
          <a:xfrm rot="10800000">
            <a:off x="4412600" y="1788675"/>
            <a:ext cx="882300" cy="1263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86" name="Google Shape;186;p16"/>
          <p:cNvCxnSpPr>
            <a:endCxn id="159" idx="3"/>
          </p:cNvCxnSpPr>
          <p:nvPr/>
        </p:nvCxnSpPr>
        <p:spPr>
          <a:xfrm flipH="1">
            <a:off x="4405250" y="2152187"/>
            <a:ext cx="926400" cy="1545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87" name="Google Shape;187;p16"/>
          <p:cNvCxnSpPr/>
          <p:nvPr/>
        </p:nvCxnSpPr>
        <p:spPr>
          <a:xfrm rot="10800000">
            <a:off x="4380525" y="3065550"/>
            <a:ext cx="1019700" cy="1899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88" name="Google Shape;188;p16"/>
          <p:cNvCxnSpPr/>
          <p:nvPr/>
        </p:nvCxnSpPr>
        <p:spPr>
          <a:xfrm flipH="1">
            <a:off x="4412650" y="3485250"/>
            <a:ext cx="978000" cy="1422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89" name="Google Shape;189;p16"/>
          <p:cNvCxnSpPr>
            <a:stCxn id="147" idx="2"/>
            <a:endCxn id="149" idx="0"/>
          </p:cNvCxnSpPr>
          <p:nvPr/>
        </p:nvCxnSpPr>
        <p:spPr>
          <a:xfrm flipH="1">
            <a:off x="1056925" y="2078288"/>
            <a:ext cx="15300" cy="4251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90" name="Google Shape;190;p16"/>
          <p:cNvCxnSpPr/>
          <p:nvPr/>
        </p:nvCxnSpPr>
        <p:spPr>
          <a:xfrm flipH="1">
            <a:off x="1056925" y="2940388"/>
            <a:ext cx="15300" cy="4251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91" name="Google Shape;191;p16"/>
          <p:cNvCxnSpPr>
            <a:stCxn id="150" idx="3"/>
          </p:cNvCxnSpPr>
          <p:nvPr/>
        </p:nvCxnSpPr>
        <p:spPr>
          <a:xfrm>
            <a:off x="1282213" y="3597400"/>
            <a:ext cx="364800" cy="7497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92" name="Google Shape;192;p16"/>
          <p:cNvCxnSpPr>
            <a:stCxn id="168" idx="3"/>
          </p:cNvCxnSpPr>
          <p:nvPr/>
        </p:nvCxnSpPr>
        <p:spPr>
          <a:xfrm>
            <a:off x="6692351" y="989837"/>
            <a:ext cx="450600" cy="3603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93" name="Google Shape;193;p16"/>
          <p:cNvCxnSpPr/>
          <p:nvPr/>
        </p:nvCxnSpPr>
        <p:spPr>
          <a:xfrm flipH="1" rot="10800000">
            <a:off x="5649175" y="1024650"/>
            <a:ext cx="430500" cy="2871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94" name="Google Shape;194;p16"/>
          <p:cNvCxnSpPr>
            <a:stCxn id="161" idx="1"/>
          </p:cNvCxnSpPr>
          <p:nvPr/>
        </p:nvCxnSpPr>
        <p:spPr>
          <a:xfrm rot="10800000">
            <a:off x="3322488" y="3121525"/>
            <a:ext cx="818700" cy="5937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95" name="Google Shape;195;p16"/>
          <p:cNvCxnSpPr>
            <a:stCxn id="160" idx="1"/>
            <a:endCxn id="184" idx="3"/>
          </p:cNvCxnSpPr>
          <p:nvPr/>
        </p:nvCxnSpPr>
        <p:spPr>
          <a:xfrm rot="10800000">
            <a:off x="3355663" y="2893262"/>
            <a:ext cx="790500" cy="1530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96" name="Google Shape;196;p16"/>
          <p:cNvCxnSpPr/>
          <p:nvPr/>
        </p:nvCxnSpPr>
        <p:spPr>
          <a:xfrm flipH="1">
            <a:off x="3328624" y="2330867"/>
            <a:ext cx="771000" cy="4899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97" name="Google Shape;197;p16"/>
          <p:cNvCxnSpPr>
            <a:stCxn id="155" idx="1"/>
          </p:cNvCxnSpPr>
          <p:nvPr/>
        </p:nvCxnSpPr>
        <p:spPr>
          <a:xfrm flipH="1">
            <a:off x="3322575" y="1597250"/>
            <a:ext cx="881400" cy="10647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98" name="Google Shape;198;p16"/>
          <p:cNvCxnSpPr>
            <a:stCxn id="153" idx="2"/>
            <a:endCxn id="184" idx="0"/>
          </p:cNvCxnSpPr>
          <p:nvPr/>
        </p:nvCxnSpPr>
        <p:spPr>
          <a:xfrm>
            <a:off x="3105313" y="2043663"/>
            <a:ext cx="0" cy="6639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