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T6EwaANRfnf9bXCvyNzR0PmQ6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26FE8-6B42-473E-85FB-936ECFB77706}">
  <a:tblStyle styleId="{5C626FE8-6B42-473E-85FB-936ECFB777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90395c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7e90395c8a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457200" y="182038"/>
            <a:ext cx="8229600" cy="99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Handy Helper</a:t>
            </a:r>
            <a:br>
              <a:rPr lang="en-US" sz="2400"/>
            </a:br>
            <a:r>
              <a:rPr lang="en-US" sz="2400"/>
              <a:t>Context (Level 0)Diagram</a:t>
            </a:r>
            <a:endParaRPr sz="2400"/>
          </a:p>
        </p:txBody>
      </p:sp>
      <p:sp>
        <p:nvSpPr>
          <p:cNvPr id="90" name="Google Shape;90;p1"/>
          <p:cNvSpPr/>
          <p:nvPr/>
        </p:nvSpPr>
        <p:spPr>
          <a:xfrm>
            <a:off x="3207376" y="3179405"/>
            <a:ext cx="2258674" cy="1387733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Handy Helper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650797" y="619414"/>
            <a:ext cx="414549" cy="537369"/>
            <a:chOff x="935472" y="1852219"/>
            <a:chExt cx="414549" cy="537369"/>
          </a:xfrm>
        </p:grpSpPr>
        <p:sp>
          <p:nvSpPr>
            <p:cNvPr id="92" name="Google Shape;92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8CB3E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p1"/>
            <p:cNvCxnSpPr>
              <a:stCxn id="92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94" name="Google Shape;94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95" name="Google Shape;95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96" name="Google Shape;96;p1"/>
            <p:cNvCxnSpPr>
              <a:stCxn id="92" idx="4"/>
              <a:endCxn id="92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97" name="Google Shape;97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98" name="Google Shape;98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</p:grpSp>
      <p:sp>
        <p:nvSpPr>
          <p:cNvPr id="99" name="Google Shape;99;p1"/>
          <p:cNvSpPr txBox="1"/>
          <p:nvPr/>
        </p:nvSpPr>
        <p:spPr>
          <a:xfrm>
            <a:off x="220953" y="1340934"/>
            <a:ext cx="2558842" cy="369332"/>
          </a:xfrm>
          <a:prstGeom prst="rect">
            <a:avLst/>
          </a:prstGeom>
          <a:solidFill>
            <a:srgbClr val="538CD5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Helpers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7795359" y="624992"/>
            <a:ext cx="414549" cy="537369"/>
            <a:chOff x="935472" y="1852219"/>
            <a:chExt cx="414549" cy="537369"/>
          </a:xfrm>
        </p:grpSpPr>
        <p:sp>
          <p:nvSpPr>
            <p:cNvPr id="101" name="Google Shape;101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8CB3E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"/>
            <p:cNvCxnSpPr>
              <a:stCxn id="101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03" name="Google Shape;103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04" name="Google Shape;104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05" name="Google Shape;105;p1"/>
            <p:cNvCxnSpPr>
              <a:stCxn id="101" idx="4"/>
              <a:endCxn id="101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</p:grpSp>
      <p:sp>
        <p:nvSpPr>
          <p:cNvPr id="108" name="Google Shape;108;p1"/>
          <p:cNvSpPr txBox="1"/>
          <p:nvPr/>
        </p:nvSpPr>
        <p:spPr>
          <a:xfrm>
            <a:off x="5637889" y="1336829"/>
            <a:ext cx="2493760" cy="369332"/>
          </a:xfrm>
          <a:prstGeom prst="rect">
            <a:avLst/>
          </a:prstGeom>
          <a:solidFill>
            <a:srgbClr val="538CD5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"/>
          <p:cNvCxnSpPr>
            <a:endCxn id="90" idx="1"/>
          </p:cNvCxnSpPr>
          <p:nvPr/>
        </p:nvCxnSpPr>
        <p:spPr>
          <a:xfrm>
            <a:off x="1165751" y="1780334"/>
            <a:ext cx="2372400" cy="1602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110" name="Google Shape;110;p1"/>
          <p:cNvCxnSpPr/>
          <p:nvPr/>
        </p:nvCxnSpPr>
        <p:spPr>
          <a:xfrm rot="10800000">
            <a:off x="815050" y="1792650"/>
            <a:ext cx="2382000" cy="1605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111" name="Google Shape;111;p1"/>
          <p:cNvCxnSpPr/>
          <p:nvPr/>
        </p:nvCxnSpPr>
        <p:spPr>
          <a:xfrm>
            <a:off x="362565" y="1952289"/>
            <a:ext cx="2747100" cy="1847100"/>
          </a:xfrm>
          <a:prstGeom prst="bentConnector3">
            <a:avLst>
              <a:gd fmla="val -43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112" name="Google Shape;112;p1"/>
          <p:cNvSpPr txBox="1"/>
          <p:nvPr/>
        </p:nvSpPr>
        <p:spPr>
          <a:xfrm rot="1998842">
            <a:off x="1738979" y="2334952"/>
            <a:ext cx="1686186" cy="30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Skilled Labor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1959921">
            <a:off x="1434327" y="2765661"/>
            <a:ext cx="1495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Bookings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661199" y="3267350"/>
            <a:ext cx="128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"/>
          <p:cNvGrpSpPr/>
          <p:nvPr/>
        </p:nvGrpSpPr>
        <p:grpSpPr>
          <a:xfrm>
            <a:off x="621824" y="1930317"/>
            <a:ext cx="2415667" cy="1701443"/>
            <a:chOff x="1114589" y="2847687"/>
            <a:chExt cx="1975452" cy="1036313"/>
          </a:xfrm>
        </p:grpSpPr>
        <p:cxnSp>
          <p:nvCxnSpPr>
            <p:cNvPr id="116" name="Google Shape;116;p1"/>
            <p:cNvCxnSpPr/>
            <p:nvPr/>
          </p:nvCxnSpPr>
          <p:spPr>
            <a:xfrm rot="10800000">
              <a:off x="1114589" y="2847687"/>
              <a:ext cx="0" cy="102801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1114589" y="3884000"/>
              <a:ext cx="1975452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</p:grpSp>
      <p:cxnSp>
        <p:nvCxnSpPr>
          <p:cNvPr id="118" name="Google Shape;118;p1"/>
          <p:cNvCxnSpPr/>
          <p:nvPr/>
        </p:nvCxnSpPr>
        <p:spPr>
          <a:xfrm flipH="1" rot="10800000">
            <a:off x="5441275" y="1772425"/>
            <a:ext cx="2371500" cy="1650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119" name="Google Shape;119;p1"/>
          <p:cNvCxnSpPr>
            <a:endCxn id="90" idx="7"/>
          </p:cNvCxnSpPr>
          <p:nvPr/>
        </p:nvCxnSpPr>
        <p:spPr>
          <a:xfrm flipH="1">
            <a:off x="5135275" y="1780634"/>
            <a:ext cx="2285700" cy="160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120" name="Google Shape;120;p1"/>
          <p:cNvSpPr txBox="1"/>
          <p:nvPr/>
        </p:nvSpPr>
        <p:spPr>
          <a:xfrm rot="-2091247">
            <a:off x="5075013" y="2280090"/>
            <a:ext cx="2215791" cy="30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 Skilled Laborers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 rot="-2048991">
            <a:off x="5423096" y="2599382"/>
            <a:ext cx="2633607" cy="307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Laborers Offering Services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flipH="1">
            <a:off x="5546800" y="1909018"/>
            <a:ext cx="2886000" cy="1865100"/>
          </a:xfrm>
          <a:prstGeom prst="bentConnector3">
            <a:avLst>
              <a:gd fmla="val -24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123" name="Google Shape;123;p1"/>
          <p:cNvCxnSpPr/>
          <p:nvPr/>
        </p:nvCxnSpPr>
        <p:spPr>
          <a:xfrm flipH="1" rot="10800000">
            <a:off x="5528837" y="1952182"/>
            <a:ext cx="2681100" cy="1644000"/>
          </a:xfrm>
          <a:prstGeom prst="bentConnector3">
            <a:avLst>
              <a:gd fmla="val 9995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124" name="Google Shape;124;p1"/>
          <p:cNvSpPr txBox="1"/>
          <p:nvPr/>
        </p:nvSpPr>
        <p:spPr>
          <a:xfrm>
            <a:off x="6668801" y="3210150"/>
            <a:ext cx="14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3868115" y="2371354"/>
            <a:ext cx="93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ads based on services searched.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333869" y="1097136"/>
            <a:ext cx="2118766" cy="1235664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System (i.e. Google Adsense)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/>
          <p:nvPr/>
        </p:nvCxnSpPr>
        <p:spPr>
          <a:xfrm>
            <a:off x="4593639" y="2419701"/>
            <a:ext cx="0" cy="672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128" name="Google Shape;128;p1"/>
          <p:cNvSpPr txBox="1"/>
          <p:nvPr/>
        </p:nvSpPr>
        <p:spPr>
          <a:xfrm>
            <a:off x="815052" y="3821000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Authentication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5726276" y="3819325"/>
            <a:ext cx="24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Authentication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"/>
          <p:cNvCxnSpPr/>
          <p:nvPr/>
        </p:nvCxnSpPr>
        <p:spPr>
          <a:xfrm>
            <a:off x="5030685" y="4523721"/>
            <a:ext cx="1964100" cy="1002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131" name="Google Shape;131;p1"/>
          <p:cNvSpPr/>
          <p:nvPr/>
        </p:nvSpPr>
        <p:spPr>
          <a:xfrm>
            <a:off x="6994852" y="5143121"/>
            <a:ext cx="1752000" cy="11832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Party Payment Gateway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 rot="1580040">
            <a:off x="5088018" y="4763199"/>
            <a:ext cx="2029517" cy="26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Cashless Exchange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 rot="2099621">
            <a:off x="2214114" y="2112184"/>
            <a:ext cx="1686004" cy="30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 rot="-2210193">
            <a:off x="4702139" y="2112325"/>
            <a:ext cx="195852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998124" y="5094850"/>
            <a:ext cx="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5791261" y="5094850"/>
            <a:ext cx="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670336" y="2602200"/>
            <a:ext cx="2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0395c8a_0_3"/>
          <p:cNvSpPr txBox="1"/>
          <p:nvPr/>
        </p:nvSpPr>
        <p:spPr>
          <a:xfrm>
            <a:off x="2846924" y="244531"/>
            <a:ext cx="392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g7e90395c8a_0_3"/>
          <p:cNvGraphicFramePr/>
          <p:nvPr/>
        </p:nvGraphicFramePr>
        <p:xfrm>
          <a:off x="69275" y="1238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{5C626FE8-6B42-473E-85FB-936ECFB77706}</a:tableStyleId>
              </a:tblPr>
              <a:tblGrid>
                <a:gridCol w="529925"/>
                <a:gridCol w="1666475"/>
                <a:gridCol w="1451475"/>
                <a:gridCol w="1494525"/>
                <a:gridCol w="1638225"/>
                <a:gridCol w="2228100"/>
              </a:tblGrid>
              <a:tr h="4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Process Payment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Payment Gateway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Handy Helper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Real-Time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Facilitate a cashless exchanged between users, including ability to tip.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Display Ads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 Agent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Handy Helper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Real-Time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Ads displayed after transaction between users is made, as well as periodically.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2016-12-16T20:32:01Z</dcterms:created>
  <dc:creator>Claire Wang</dc:creator>
</cp:coreProperties>
</file>