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62AgJVowd8SvF3XZr33ry1hb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458802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7f45880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600" y="152400"/>
            <a:ext cx="5444796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3373600" y="2846000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479050" y="2846000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emailPreferences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endCxn id="86" idx="3"/>
          </p:cNvCxnSpPr>
          <p:nvPr/>
        </p:nvCxnSpPr>
        <p:spPr>
          <a:xfrm flipH="1">
            <a:off x="4545850" y="2682950"/>
            <a:ext cx="6195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"/>
          <p:cNvSpPr/>
          <p:nvPr/>
        </p:nvSpPr>
        <p:spPr>
          <a:xfrm>
            <a:off x="2543700" y="2206575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649300" y="2206575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endCxn id="89" idx="3"/>
          </p:cNvCxnSpPr>
          <p:nvPr/>
        </p:nvCxnSpPr>
        <p:spPr>
          <a:xfrm flipH="1">
            <a:off x="3716100" y="2200125"/>
            <a:ext cx="13884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"/>
          <p:cNvSpPr/>
          <p:nvPr/>
        </p:nvSpPr>
        <p:spPr>
          <a:xfrm>
            <a:off x="8124825" y="1148925"/>
            <a:ext cx="693600" cy="15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297325" y="1076925"/>
            <a:ext cx="8274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endCxn id="91" idx="1"/>
          </p:cNvCxnSpPr>
          <p:nvPr/>
        </p:nvCxnSpPr>
        <p:spPr>
          <a:xfrm flipH="1" rot="10800000">
            <a:off x="7459725" y="1227375"/>
            <a:ext cx="6651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7f458802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00" y="152400"/>
            <a:ext cx="8451007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2020-03-20T09:28:50Z</dcterms:created>
  <dc:creator>Microsoft Office User</dc:creator>
</cp:coreProperties>
</file>