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YjfqFkns49LZD6GIr3gdhV6w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a45ff3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aa45ff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a45ff35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9aa45ff3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996702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99670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39967021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3996702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8ce256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48ce25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8ce2566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8ce25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urtmorgan3/handy_hel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Handy Helper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Code for Implemented User Stories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708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a45ff35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g9aa45ff35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g9aa45ff35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30" y="0"/>
            <a:ext cx="904234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a45ff35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4" name="Google Shape;104;g9aa45ff359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g9aa45ff35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663" y="0"/>
            <a:ext cx="95846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9967021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39967021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a3996702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788"/>
            <a:ext cx="12191999" cy="60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99670218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399670218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a39967021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188" y="0"/>
            <a:ext cx="67696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8ce2566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a48ce2566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a48ce256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063" y="0"/>
            <a:ext cx="7001872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8ce2566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48ce2566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a48ce2566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95" y="0"/>
            <a:ext cx="824141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 URL	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https://github.com/curtmorgan3/handy_helper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2020-09-23T21:24:26Z</dcterms:created>
  <dc:creator>Brody, Mr. Jack Daniel</dc:creator>
</cp:coreProperties>
</file>