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846335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f8463358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203075" y="4142925"/>
            <a:ext cx="1626900" cy="685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2.07 </a:t>
            </a:r>
            <a:r>
              <a:rPr lang="en">
                <a:solidFill>
                  <a:srgbClr val="FFFFFF"/>
                </a:solidFill>
              </a:rPr>
              <a:t>Register for an Account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78825" y="2442525"/>
            <a:ext cx="631500" cy="775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>
            <a:stCxn id="61" idx="2"/>
            <a:endCxn id="60" idx="0"/>
          </p:cNvCxnSpPr>
          <p:nvPr/>
        </p:nvCxnSpPr>
        <p:spPr>
          <a:xfrm>
            <a:off x="494575" y="3217725"/>
            <a:ext cx="1521900" cy="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>
            <a:endCxn id="64" idx="2"/>
          </p:cNvCxnSpPr>
          <p:nvPr/>
        </p:nvCxnSpPr>
        <p:spPr>
          <a:xfrm flipH="1" rot="10800000">
            <a:off x="2992050" y="1206675"/>
            <a:ext cx="716100" cy="7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2468262" y="1994138"/>
            <a:ext cx="1047600" cy="775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2.08 Sign into an Account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6" name="Google Shape;66;p14"/>
          <p:cNvCxnSpPr>
            <a:stCxn id="61" idx="3"/>
            <a:endCxn id="67" idx="3"/>
          </p:cNvCxnSpPr>
          <p:nvPr/>
        </p:nvCxnSpPr>
        <p:spPr>
          <a:xfrm flipH="1" rot="10800000">
            <a:off x="810325" y="2530725"/>
            <a:ext cx="16293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0" idx="0"/>
            <a:endCxn id="65" idx="2"/>
          </p:cNvCxnSpPr>
          <p:nvPr/>
        </p:nvCxnSpPr>
        <p:spPr>
          <a:xfrm flipH="1" rot="10800000">
            <a:off x="2016525" y="2769225"/>
            <a:ext cx="975600" cy="13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425525" y="2590600"/>
            <a:ext cx="139200" cy="14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9" idx="4"/>
          </p:cNvCxnSpPr>
          <p:nvPr/>
        </p:nvCxnSpPr>
        <p:spPr>
          <a:xfrm>
            <a:off x="495125" y="2740000"/>
            <a:ext cx="0" cy="2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364394" y="2931763"/>
            <a:ext cx="123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01982" y="2931763"/>
            <a:ext cx="927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495033" y="2816550"/>
            <a:ext cx="1467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57012" y="2844950"/>
            <a:ext cx="138600" cy="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 rot="-789147">
            <a:off x="1005769" y="2621403"/>
            <a:ext cx="1452913" cy="149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redentials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1551575" y="94375"/>
            <a:ext cx="5548500" cy="526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r>
              <a:rPr lang="en"/>
              <a:t> </a:t>
            </a:r>
            <a:r>
              <a:rPr lang="en" sz="3000"/>
              <a:t>Flow Diagram (Logical)</a:t>
            </a:r>
            <a:endParaRPr sz="3000"/>
          </a:p>
        </p:txBody>
      </p:sp>
      <p:sp>
        <p:nvSpPr>
          <p:cNvPr id="76" name="Google Shape;76;p14"/>
          <p:cNvSpPr txBox="1"/>
          <p:nvPr/>
        </p:nvSpPr>
        <p:spPr>
          <a:xfrm rot="-3240322">
            <a:off x="3721186" y="3329280"/>
            <a:ext cx="887684" cy="234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4"/>
          <p:cNvSpPr txBox="1"/>
          <p:nvPr/>
        </p:nvSpPr>
        <p:spPr>
          <a:xfrm rot="-2828142">
            <a:off x="2637080" y="1304422"/>
            <a:ext cx="1047387" cy="3073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  <p:sp>
        <p:nvSpPr>
          <p:cNvPr id="78" name="Google Shape;78;p14"/>
          <p:cNvSpPr txBox="1"/>
          <p:nvPr/>
        </p:nvSpPr>
        <p:spPr>
          <a:xfrm>
            <a:off x="641733" y="3506763"/>
            <a:ext cx="8742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User information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3101140">
            <a:off x="1780194" y="3322772"/>
            <a:ext cx="940199" cy="244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Credentials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526450" y="738375"/>
            <a:ext cx="2363400" cy="468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1.01 Identify as Customer/Helper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520675" y="3417225"/>
            <a:ext cx="2363400" cy="526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1.03 Describe experience and expertise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334000" y="1762025"/>
            <a:ext cx="2432700" cy="6033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1.02 Label profile from an array of skills or trades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82" name="Google Shape;82;p14"/>
          <p:cNvCxnSpPr>
            <a:stCxn id="65" idx="3"/>
            <a:endCxn id="81" idx="1"/>
          </p:cNvCxnSpPr>
          <p:nvPr/>
        </p:nvCxnSpPr>
        <p:spPr>
          <a:xfrm flipH="1" rot="10800000">
            <a:off x="3515862" y="2063738"/>
            <a:ext cx="18180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304550" y="2773100"/>
            <a:ext cx="13902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 rot="-664884">
            <a:off x="3802016" y="1858351"/>
            <a:ext cx="1047327" cy="307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  <p:sp>
        <p:nvSpPr>
          <p:cNvPr id="85" name="Google Shape;85;p14"/>
          <p:cNvSpPr txBox="1"/>
          <p:nvPr/>
        </p:nvSpPr>
        <p:spPr>
          <a:xfrm rot="1232210">
            <a:off x="3641409" y="2746013"/>
            <a:ext cx="1047577" cy="307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 Data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876050" y="61825"/>
            <a:ext cx="2176800" cy="969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Handy Helper</a:t>
            </a:r>
            <a:endParaRPr b="1"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(Physical)</a:t>
            </a:r>
            <a:endParaRPr b="1" sz="1800"/>
          </a:p>
        </p:txBody>
      </p:sp>
      <p:grpSp>
        <p:nvGrpSpPr>
          <p:cNvPr id="91" name="Google Shape;91;p15"/>
          <p:cNvGrpSpPr/>
          <p:nvPr/>
        </p:nvGrpSpPr>
        <p:grpSpPr>
          <a:xfrm>
            <a:off x="311691" y="2047925"/>
            <a:ext cx="564300" cy="664154"/>
            <a:chOff x="3895803" y="855361"/>
            <a:chExt cx="752400" cy="885539"/>
          </a:xfrm>
        </p:grpSpPr>
        <p:grpSp>
          <p:nvGrpSpPr>
            <p:cNvPr id="92" name="Google Shape;92;p15"/>
            <p:cNvGrpSpPr/>
            <p:nvPr/>
          </p:nvGrpSpPr>
          <p:grpSpPr>
            <a:xfrm>
              <a:off x="3995298" y="855361"/>
              <a:ext cx="414823" cy="537276"/>
              <a:chOff x="935322" y="1852219"/>
              <a:chExt cx="414823" cy="537276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952051" y="1852219"/>
                <a:ext cx="347700" cy="188400"/>
              </a:xfrm>
              <a:prstGeom prst="ellipse">
                <a:avLst/>
              </a:prstGeom>
              <a:solidFill>
                <a:srgbClr val="4A86E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" name="Google Shape;94;p15"/>
              <p:cNvCxnSpPr>
                <a:stCxn id="93" idx="4"/>
              </p:cNvCxnSpPr>
              <p:nvPr/>
            </p:nvCxnSpPr>
            <p:spPr>
              <a:xfrm flipH="1">
                <a:off x="1124401" y="2040619"/>
                <a:ext cx="1500" cy="26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5" name="Google Shape;95;p15"/>
              <p:cNvCxnSpPr/>
              <p:nvPr/>
            </p:nvCxnSpPr>
            <p:spPr>
              <a:xfrm flipH="1">
                <a:off x="951901" y="2089260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6" name="Google Shape;96;p15"/>
              <p:cNvCxnSpPr/>
              <p:nvPr/>
            </p:nvCxnSpPr>
            <p:spPr>
              <a:xfrm flipH="1">
                <a:off x="935322" y="2299195"/>
                <a:ext cx="174000" cy="9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7" name="Google Shape;97;p15"/>
              <p:cNvCxnSpPr>
                <a:stCxn id="93" idx="4"/>
                <a:endCxn id="93" idx="4"/>
              </p:cNvCxnSpPr>
              <p:nvPr/>
            </p:nvCxnSpPr>
            <p:spPr>
              <a:xfrm>
                <a:off x="1125901" y="2040619"/>
                <a:ext cx="0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4A86E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8" name="Google Shape;98;p15"/>
              <p:cNvCxnSpPr/>
              <p:nvPr/>
            </p:nvCxnSpPr>
            <p:spPr>
              <a:xfrm>
                <a:off x="1125900" y="2072382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99" name="Google Shape;99;p15"/>
              <p:cNvCxnSpPr/>
              <p:nvPr/>
            </p:nvCxnSpPr>
            <p:spPr>
              <a:xfrm>
                <a:off x="1143745" y="2288357"/>
                <a:ext cx="206400" cy="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</p:cxnSp>
        </p:grpSp>
        <p:sp>
          <p:nvSpPr>
            <p:cNvPr id="100" name="Google Shape;100;p15"/>
            <p:cNvSpPr txBox="1"/>
            <p:nvPr/>
          </p:nvSpPr>
          <p:spPr>
            <a:xfrm>
              <a:off x="3895803" y="1371600"/>
              <a:ext cx="75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endParaRPr b="1" sz="1100"/>
            </a:p>
          </p:txBody>
        </p:sp>
      </p:grpSp>
      <p:sp>
        <p:nvSpPr>
          <p:cNvPr id="101" name="Google Shape;101;p15"/>
          <p:cNvSpPr/>
          <p:nvPr/>
        </p:nvSpPr>
        <p:spPr>
          <a:xfrm>
            <a:off x="2285870" y="474146"/>
            <a:ext cx="1028700" cy="5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581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sz="1100"/>
          </a:p>
        </p:txBody>
      </p:sp>
      <p:cxnSp>
        <p:nvCxnSpPr>
          <p:cNvPr id="102" name="Google Shape;102;p15"/>
          <p:cNvCxnSpPr>
            <a:endCxn id="101" idx="1"/>
          </p:cNvCxnSpPr>
          <p:nvPr/>
        </p:nvCxnSpPr>
        <p:spPr>
          <a:xfrm flipH="1" rot="10800000">
            <a:off x="670370" y="731246"/>
            <a:ext cx="1615500" cy="16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3" name="Google Shape;103;p15"/>
          <p:cNvSpPr txBox="1"/>
          <p:nvPr/>
        </p:nvSpPr>
        <p:spPr>
          <a:xfrm rot="-2708109">
            <a:off x="869112" y="1039519"/>
            <a:ext cx="1348951" cy="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data</a:t>
            </a:r>
            <a:endParaRPr sz="1100"/>
          </a:p>
        </p:txBody>
      </p:sp>
      <p:cxnSp>
        <p:nvCxnSpPr>
          <p:cNvPr id="104" name="Google Shape;104;p15"/>
          <p:cNvCxnSpPr>
            <a:stCxn id="101" idx="3"/>
            <a:endCxn id="105" idx="1"/>
          </p:cNvCxnSpPr>
          <p:nvPr/>
        </p:nvCxnSpPr>
        <p:spPr>
          <a:xfrm flipH="1" rot="10800000">
            <a:off x="3314570" y="452846"/>
            <a:ext cx="1629600" cy="2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3632324" y="228004"/>
            <a:ext cx="134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sz="1100"/>
          </a:p>
        </p:txBody>
      </p:sp>
      <p:sp>
        <p:nvSpPr>
          <p:cNvPr id="107" name="Google Shape;107;p15"/>
          <p:cNvSpPr/>
          <p:nvPr/>
        </p:nvSpPr>
        <p:spPr>
          <a:xfrm>
            <a:off x="2411491" y="1145737"/>
            <a:ext cx="1028700" cy="5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100"/>
          </a:p>
        </p:txBody>
      </p:sp>
      <p:cxnSp>
        <p:nvCxnSpPr>
          <p:cNvPr id="108" name="Google Shape;108;p15"/>
          <p:cNvCxnSpPr>
            <a:endCxn id="107" idx="1"/>
          </p:cNvCxnSpPr>
          <p:nvPr/>
        </p:nvCxnSpPr>
        <p:spPr>
          <a:xfrm flipH="1" rot="10800000">
            <a:off x="802291" y="1402837"/>
            <a:ext cx="1609200" cy="9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09" name="Google Shape;109;p15"/>
          <p:cNvSpPr txBox="1"/>
          <p:nvPr/>
        </p:nvSpPr>
        <p:spPr>
          <a:xfrm rot="-1901057">
            <a:off x="1248895" y="1527878"/>
            <a:ext cx="953282" cy="2308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sz="1100"/>
          </a:p>
        </p:txBody>
      </p:sp>
      <p:sp>
        <p:nvSpPr>
          <p:cNvPr id="110" name="Google Shape;110;p15"/>
          <p:cNvSpPr/>
          <p:nvPr/>
        </p:nvSpPr>
        <p:spPr>
          <a:xfrm>
            <a:off x="2397206" y="3550781"/>
            <a:ext cx="1301400" cy="730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Identify as Customer/Helper</a:t>
            </a:r>
            <a:endParaRPr sz="1100"/>
          </a:p>
        </p:txBody>
      </p:sp>
      <p:sp>
        <p:nvSpPr>
          <p:cNvPr id="111" name="Google Shape;111;p15"/>
          <p:cNvSpPr/>
          <p:nvPr/>
        </p:nvSpPr>
        <p:spPr>
          <a:xfrm>
            <a:off x="3554550" y="2615906"/>
            <a:ext cx="1619400" cy="66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   1.02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Label profile from an array of skills or trades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6593323" y="2740847"/>
            <a:ext cx="1348800" cy="5142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03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Describe experience and expertise</a:t>
            </a:r>
            <a:endParaRPr sz="1100"/>
          </a:p>
        </p:txBody>
      </p:sp>
      <p:cxnSp>
        <p:nvCxnSpPr>
          <p:cNvPr id="113" name="Google Shape;113;p15"/>
          <p:cNvCxnSpPr>
            <a:endCxn id="110" idx="1"/>
          </p:cNvCxnSpPr>
          <p:nvPr/>
        </p:nvCxnSpPr>
        <p:spPr>
          <a:xfrm>
            <a:off x="794306" y="2615681"/>
            <a:ext cx="1602900" cy="13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4" name="Google Shape;114;p15"/>
          <p:cNvSpPr txBox="1"/>
          <p:nvPr/>
        </p:nvSpPr>
        <p:spPr>
          <a:xfrm rot="2329000">
            <a:off x="844180" y="2981355"/>
            <a:ext cx="1762677" cy="3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115" name="Google Shape;115;p15"/>
          <p:cNvSpPr txBox="1"/>
          <p:nvPr/>
        </p:nvSpPr>
        <p:spPr>
          <a:xfrm rot="-3422703">
            <a:off x="3336464" y="1827887"/>
            <a:ext cx="1348948" cy="2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100"/>
          </a:p>
        </p:txBody>
      </p:sp>
      <p:sp>
        <p:nvSpPr>
          <p:cNvPr id="116" name="Google Shape;116;p15"/>
          <p:cNvSpPr txBox="1"/>
          <p:nvPr/>
        </p:nvSpPr>
        <p:spPr>
          <a:xfrm rot="-4752821">
            <a:off x="3995647" y="1827936"/>
            <a:ext cx="1191043" cy="2308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1100"/>
          </a:p>
        </p:txBody>
      </p:sp>
      <p:cxnSp>
        <p:nvCxnSpPr>
          <p:cNvPr id="117" name="Google Shape;117;p15"/>
          <p:cNvCxnSpPr>
            <a:stCxn id="111" idx="3"/>
            <a:endCxn id="112" idx="1"/>
          </p:cNvCxnSpPr>
          <p:nvPr/>
        </p:nvCxnSpPr>
        <p:spPr>
          <a:xfrm>
            <a:off x="5173950" y="2948006"/>
            <a:ext cx="1419300" cy="4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18" name="Google Shape;118;p15"/>
          <p:cNvSpPr txBox="1"/>
          <p:nvPr/>
        </p:nvSpPr>
        <p:spPr>
          <a:xfrm>
            <a:off x="5397261" y="2751835"/>
            <a:ext cx="955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/>
          </a:p>
        </p:txBody>
      </p:sp>
      <p:cxnSp>
        <p:nvCxnSpPr>
          <p:cNvPr id="119" name="Google Shape;119;p15"/>
          <p:cNvCxnSpPr/>
          <p:nvPr/>
        </p:nvCxnSpPr>
        <p:spPr>
          <a:xfrm rot="10800000">
            <a:off x="834656" y="2581838"/>
            <a:ext cx="2678700" cy="37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0" name="Google Shape;120;p15"/>
          <p:cNvSpPr txBox="1"/>
          <p:nvPr/>
        </p:nvSpPr>
        <p:spPr>
          <a:xfrm rot="312475">
            <a:off x="1817195" y="2539221"/>
            <a:ext cx="1037784" cy="230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Helpers Data</a:t>
            </a:r>
            <a:endParaRPr sz="1100"/>
          </a:p>
        </p:txBody>
      </p:sp>
      <p:cxnSp>
        <p:nvCxnSpPr>
          <p:cNvPr id="121" name="Google Shape;121;p15"/>
          <p:cNvCxnSpPr>
            <a:stCxn id="110" idx="0"/>
          </p:cNvCxnSpPr>
          <p:nvPr/>
        </p:nvCxnSpPr>
        <p:spPr>
          <a:xfrm flipH="1" rot="10800000">
            <a:off x="3047906" y="464081"/>
            <a:ext cx="1886700" cy="308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2" name="Google Shape;122;p15"/>
          <p:cNvCxnSpPr/>
          <p:nvPr/>
        </p:nvCxnSpPr>
        <p:spPr>
          <a:xfrm flipH="1">
            <a:off x="4303050" y="688875"/>
            <a:ext cx="555900" cy="19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123" name="Google Shape;123;p15"/>
          <p:cNvGrpSpPr/>
          <p:nvPr/>
        </p:nvGrpSpPr>
        <p:grpSpPr>
          <a:xfrm>
            <a:off x="4679768" y="266308"/>
            <a:ext cx="1232726" cy="356625"/>
            <a:chOff x="9953939" y="2573774"/>
            <a:chExt cx="1643635" cy="475500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25" name="Google Shape;125;p1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" name="Google Shape;105;p15"/>
            <p:cNvSpPr txBox="1"/>
            <p:nvPr/>
          </p:nvSpPr>
          <p:spPr>
            <a:xfrm>
              <a:off x="10306374" y="2653170"/>
              <a:ext cx="129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User</a:t>
              </a:r>
              <a:endParaRPr sz="1100"/>
            </a:p>
          </p:txBody>
        </p:sp>
      </p:grpSp>
      <p:cxnSp>
        <p:nvCxnSpPr>
          <p:cNvPr id="129" name="Google Shape;129;p15"/>
          <p:cNvCxnSpPr>
            <a:stCxn id="101" idx="1"/>
            <a:endCxn id="101" idx="3"/>
          </p:cNvCxnSpPr>
          <p:nvPr/>
        </p:nvCxnSpPr>
        <p:spPr>
          <a:xfrm>
            <a:off x="2285870" y="731246"/>
            <a:ext cx="1028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5"/>
          <p:cNvCxnSpPr>
            <a:stCxn id="107" idx="1"/>
            <a:endCxn id="107" idx="3"/>
          </p:cNvCxnSpPr>
          <p:nvPr/>
        </p:nvCxnSpPr>
        <p:spPr>
          <a:xfrm>
            <a:off x="2411491" y="1402837"/>
            <a:ext cx="1028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5"/>
          <p:cNvCxnSpPr/>
          <p:nvPr/>
        </p:nvCxnSpPr>
        <p:spPr>
          <a:xfrm>
            <a:off x="6575925" y="2924484"/>
            <a:ext cx="1378500" cy="11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" name="Google Shape;132;p15"/>
          <p:cNvGrpSpPr/>
          <p:nvPr/>
        </p:nvGrpSpPr>
        <p:grpSpPr>
          <a:xfrm>
            <a:off x="5649076" y="677983"/>
            <a:ext cx="2648379" cy="383783"/>
            <a:chOff x="9953939" y="2573774"/>
            <a:chExt cx="3476019" cy="511710"/>
          </a:xfrm>
        </p:grpSpPr>
        <p:grpSp>
          <p:nvGrpSpPr>
            <p:cNvPr id="133" name="Google Shape;133;p15"/>
            <p:cNvGrpSpPr/>
            <p:nvPr/>
          </p:nvGrpSpPr>
          <p:grpSpPr>
            <a:xfrm>
              <a:off x="9953939" y="2573774"/>
              <a:ext cx="1514716" cy="475500"/>
              <a:chOff x="9953939" y="2573774"/>
              <a:chExt cx="1514716" cy="475500"/>
            </a:xfrm>
          </p:grpSpPr>
          <p:cxnSp>
            <p:nvCxnSpPr>
              <p:cNvPr id="134" name="Google Shape;134;p15"/>
              <p:cNvCxnSpPr/>
              <p:nvPr/>
            </p:nvCxnSpPr>
            <p:spPr>
              <a:xfrm>
                <a:off x="9953939" y="2573774"/>
                <a:ext cx="15147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5"/>
              <p:cNvCxnSpPr/>
              <p:nvPr/>
            </p:nvCxnSpPr>
            <p:spPr>
              <a:xfrm>
                <a:off x="9966855" y="3036140"/>
                <a:ext cx="1501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5"/>
              <p:cNvCxnSpPr/>
              <p:nvPr/>
            </p:nvCxnSpPr>
            <p:spPr>
              <a:xfrm>
                <a:off x="9966855" y="2573774"/>
                <a:ext cx="0" cy="475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5"/>
              <p:cNvCxnSpPr/>
              <p:nvPr/>
            </p:nvCxnSpPr>
            <p:spPr>
              <a:xfrm>
                <a:off x="10274238" y="2573774"/>
                <a:ext cx="0" cy="459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8" name="Google Shape;138;p15"/>
            <p:cNvSpPr txBox="1"/>
            <p:nvPr/>
          </p:nvSpPr>
          <p:spPr>
            <a:xfrm>
              <a:off x="10306358" y="2653184"/>
              <a:ext cx="3123600" cy="4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Listing</a:t>
              </a:r>
              <a:endParaRPr sz="1100"/>
            </a:p>
          </p:txBody>
        </p:sp>
      </p:grpSp>
      <p:cxnSp>
        <p:nvCxnSpPr>
          <p:cNvPr id="139" name="Google Shape;139;p15"/>
          <p:cNvCxnSpPr/>
          <p:nvPr/>
        </p:nvCxnSpPr>
        <p:spPr>
          <a:xfrm flipH="1" rot="10800000">
            <a:off x="2409689" y="3835616"/>
            <a:ext cx="1276500" cy="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111" idx="1"/>
            <a:endCxn id="111" idx="1"/>
          </p:cNvCxnSpPr>
          <p:nvPr/>
        </p:nvCxnSpPr>
        <p:spPr>
          <a:xfrm>
            <a:off x="3554550" y="29480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3630150" y="2848519"/>
            <a:ext cx="146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flipH="1" rot="10800000">
            <a:off x="5077556" y="1101994"/>
            <a:ext cx="687600" cy="15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 rot="-3950398">
            <a:off x="4636477" y="1754429"/>
            <a:ext cx="1157380" cy="23110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>
            <a:stCxn id="112" idx="0"/>
            <a:endCxn id="138" idx="1"/>
          </p:cNvCxnSpPr>
          <p:nvPr/>
        </p:nvCxnSpPr>
        <p:spPr>
          <a:xfrm rot="10800000">
            <a:off x="5917723" y="899747"/>
            <a:ext cx="1350000" cy="18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 txBox="1"/>
          <p:nvPr/>
        </p:nvSpPr>
        <p:spPr>
          <a:xfrm rot="3085767">
            <a:off x="5914986" y="1847965"/>
            <a:ext cx="1202930" cy="29034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Helper’s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