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2b863279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2b86327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4571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