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76c7c7b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76c7c7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76c7c7b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76c7c7b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76c7c7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76c7c7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76c7c7b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f76c7c7b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76c7c7b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76c7c7b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Handy Helper Sequence 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Handy Helper Sequence Diagram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Case - 1.01 Identify as a Helper or Customer</a:t>
            </a: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942900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24212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190500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02197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925050" y="1997675"/>
            <a:ext cx="4503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</a:t>
            </a:r>
            <a:endParaRPr sz="800"/>
          </a:p>
        </p:txBody>
      </p:sp>
      <p:sp>
        <p:nvSpPr>
          <p:cNvPr id="66" name="Google Shape;66;p14"/>
          <p:cNvSpPr txBox="1"/>
          <p:nvPr/>
        </p:nvSpPr>
        <p:spPr>
          <a:xfrm>
            <a:off x="302342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Browser</a:t>
            </a:r>
            <a:endParaRPr sz="1100"/>
          </a:p>
        </p:txBody>
      </p:sp>
      <p:sp>
        <p:nvSpPr>
          <p:cNvPr id="67" name="Google Shape;67;p14"/>
          <p:cNvSpPr txBox="1"/>
          <p:nvPr/>
        </p:nvSpPr>
        <p:spPr>
          <a:xfrm>
            <a:off x="4916700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672707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</p:txBody>
      </p:sp>
      <p:cxnSp>
        <p:nvCxnSpPr>
          <p:cNvPr id="69" name="Google Shape;69;p14"/>
          <p:cNvCxnSpPr/>
          <p:nvPr/>
        </p:nvCxnSpPr>
        <p:spPr>
          <a:xfrm>
            <a:off x="1367425" y="2590125"/>
            <a:ext cx="18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 flipH="1">
            <a:off x="3670900" y="2905075"/>
            <a:ext cx="152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 flipH="1" rot="10800000">
            <a:off x="5619350" y="3757888"/>
            <a:ext cx="138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 rot="10800000">
            <a:off x="5614088" y="3076550"/>
            <a:ext cx="1398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3662050" y="3727750"/>
            <a:ext cx="1542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3724162" y="2706450"/>
            <a:ext cx="139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showAccountInfo()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579663" y="234965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</p:txBody>
      </p:sp>
      <p:sp>
        <p:nvSpPr>
          <p:cNvPr id="76" name="Google Shape;76;p14"/>
          <p:cNvSpPr txBox="1"/>
          <p:nvPr/>
        </p:nvSpPr>
        <p:spPr>
          <a:xfrm>
            <a:off x="5709375" y="2886725"/>
            <a:ext cx="1083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</p:txBody>
      </p:sp>
      <p:sp>
        <p:nvSpPr>
          <p:cNvPr id="77" name="Google Shape;77;p14"/>
          <p:cNvSpPr txBox="1"/>
          <p:nvPr/>
        </p:nvSpPr>
        <p:spPr>
          <a:xfrm>
            <a:off x="5629538" y="3645050"/>
            <a:ext cx="136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8" name="Google Shape;78;p14"/>
          <p:cNvSpPr txBox="1"/>
          <p:nvPr/>
        </p:nvSpPr>
        <p:spPr>
          <a:xfrm>
            <a:off x="1809925" y="3610100"/>
            <a:ext cx="1171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79" name="Google Shape;79;p14"/>
          <p:cNvCxnSpPr/>
          <p:nvPr/>
        </p:nvCxnSpPr>
        <p:spPr>
          <a:xfrm flipH="1">
            <a:off x="1405675" y="3257125"/>
            <a:ext cx="1804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1613350" y="2996425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Authenticate Fail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087950" y="3204300"/>
            <a:ext cx="59883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…………………………………………………………………………………...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769050" y="2996788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errorLogin()</a:t>
            </a:r>
            <a:endParaRPr sz="1000">
              <a:solidFill>
                <a:srgbClr val="E06666"/>
              </a:solidFill>
            </a:endParaRPr>
          </a:p>
        </p:txBody>
      </p:sp>
      <p:cxnSp>
        <p:nvCxnSpPr>
          <p:cNvPr id="83" name="Google Shape;83;p14"/>
          <p:cNvCxnSpPr/>
          <p:nvPr/>
        </p:nvCxnSpPr>
        <p:spPr>
          <a:xfrm rot="10800000">
            <a:off x="3638000" y="3221925"/>
            <a:ext cx="16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1405663" y="2915563"/>
            <a:ext cx="1740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 txBox="1"/>
          <p:nvPr/>
        </p:nvSpPr>
        <p:spPr>
          <a:xfrm>
            <a:off x="1592575" y="2710965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Authenticate OK</a:t>
            </a:r>
            <a:endParaRPr sz="1000">
              <a:solidFill>
                <a:srgbClr val="6AA84F"/>
              </a:solidFill>
            </a:endParaRPr>
          </a:p>
        </p:txBody>
      </p:sp>
      <p:cxnSp>
        <p:nvCxnSpPr>
          <p:cNvPr id="86" name="Google Shape;86;p14"/>
          <p:cNvCxnSpPr/>
          <p:nvPr/>
        </p:nvCxnSpPr>
        <p:spPr>
          <a:xfrm>
            <a:off x="5581800" y="2632350"/>
            <a:ext cx="14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5504250" y="2420400"/>
            <a:ext cx="1572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authenticate ()</a:t>
            </a:r>
            <a:endParaRPr sz="1000"/>
          </a:p>
        </p:txBody>
      </p:sp>
      <p:sp>
        <p:nvSpPr>
          <p:cNvPr id="88" name="Google Shape;88;p14"/>
          <p:cNvSpPr txBox="1"/>
          <p:nvPr/>
        </p:nvSpPr>
        <p:spPr>
          <a:xfrm>
            <a:off x="3881813" y="3530175"/>
            <a:ext cx="1083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editUserType</a:t>
            </a:r>
            <a:r>
              <a:rPr lang="en" sz="1000"/>
              <a:t>()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5629550" y="3543325"/>
            <a:ext cx="1225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</a:t>
            </a:r>
            <a:r>
              <a:rPr lang="en" sz="1000">
                <a:solidFill>
                  <a:schemeClr val="dk1"/>
                </a:solidFill>
              </a:rPr>
              <a:t>UserType</a:t>
            </a:r>
            <a:r>
              <a:rPr lang="en" sz="1000"/>
              <a:t>()</a:t>
            </a:r>
            <a:endParaRPr sz="1000"/>
          </a:p>
        </p:txBody>
      </p:sp>
      <p:cxnSp>
        <p:nvCxnSpPr>
          <p:cNvPr id="90" name="Google Shape;90;p14"/>
          <p:cNvCxnSpPr/>
          <p:nvPr/>
        </p:nvCxnSpPr>
        <p:spPr>
          <a:xfrm flipH="1">
            <a:off x="3733200" y="3990200"/>
            <a:ext cx="152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3786462" y="3791575"/>
            <a:ext cx="139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</p:txBody>
      </p:sp>
      <p:cxnSp>
        <p:nvCxnSpPr>
          <p:cNvPr id="92" name="Google Shape;92;p14"/>
          <p:cNvCxnSpPr/>
          <p:nvPr/>
        </p:nvCxnSpPr>
        <p:spPr>
          <a:xfrm flipH="1" rot="10800000">
            <a:off x="3620650" y="2584963"/>
            <a:ext cx="16059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 txBox="1"/>
          <p:nvPr/>
        </p:nvSpPr>
        <p:spPr>
          <a:xfrm>
            <a:off x="3842550" y="2375963"/>
            <a:ext cx="1661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296439"/>
            <a:ext cx="366854" cy="72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Handy Helper Sequence Diagram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Case - 1.02 Label profile from an array of skills or trades</a:t>
            </a:r>
            <a:endParaRPr sz="1800"/>
          </a:p>
        </p:txBody>
      </p:sp>
      <p:sp>
        <p:nvSpPr>
          <p:cNvPr id="100" name="Google Shape;100;p15"/>
          <p:cNvSpPr/>
          <p:nvPr/>
        </p:nvSpPr>
        <p:spPr>
          <a:xfrm>
            <a:off x="942900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24212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190500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02197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907375" y="1994338"/>
            <a:ext cx="5334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Helper</a:t>
            </a:r>
            <a:endParaRPr sz="800"/>
          </a:p>
        </p:txBody>
      </p:sp>
      <p:sp>
        <p:nvSpPr>
          <p:cNvPr id="105" name="Google Shape;105;p15"/>
          <p:cNvSpPr txBox="1"/>
          <p:nvPr/>
        </p:nvSpPr>
        <p:spPr>
          <a:xfrm>
            <a:off x="3023425" y="1846850"/>
            <a:ext cx="1004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044400" y="1846850"/>
            <a:ext cx="1004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727075" y="1846850"/>
            <a:ext cx="1004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1367425" y="2590125"/>
            <a:ext cx="18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3670900" y="2905075"/>
            <a:ext cx="152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/>
          <p:nvPr/>
        </p:nvCxnSpPr>
        <p:spPr>
          <a:xfrm flipH="1" rot="10800000">
            <a:off x="5619350" y="3757888"/>
            <a:ext cx="138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 rot="10800000">
            <a:off x="5614088" y="3076550"/>
            <a:ext cx="1398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3662050" y="3727750"/>
            <a:ext cx="1542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 txBox="1"/>
          <p:nvPr/>
        </p:nvSpPr>
        <p:spPr>
          <a:xfrm>
            <a:off x="3724162" y="2706450"/>
            <a:ext cx="139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showAccountInfo()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579663" y="234965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</p:txBody>
      </p:sp>
      <p:sp>
        <p:nvSpPr>
          <p:cNvPr id="115" name="Google Shape;115;p15"/>
          <p:cNvSpPr txBox="1"/>
          <p:nvPr/>
        </p:nvSpPr>
        <p:spPr>
          <a:xfrm>
            <a:off x="5709375" y="2886725"/>
            <a:ext cx="1083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</p:txBody>
      </p:sp>
      <p:sp>
        <p:nvSpPr>
          <p:cNvPr id="116" name="Google Shape;116;p15"/>
          <p:cNvSpPr txBox="1"/>
          <p:nvPr/>
        </p:nvSpPr>
        <p:spPr>
          <a:xfrm>
            <a:off x="5629538" y="3645050"/>
            <a:ext cx="136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7" name="Google Shape;117;p15"/>
          <p:cNvSpPr txBox="1"/>
          <p:nvPr/>
        </p:nvSpPr>
        <p:spPr>
          <a:xfrm>
            <a:off x="1809925" y="3610100"/>
            <a:ext cx="1171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18" name="Google Shape;118;p15"/>
          <p:cNvCxnSpPr/>
          <p:nvPr/>
        </p:nvCxnSpPr>
        <p:spPr>
          <a:xfrm flipH="1">
            <a:off x="1405675" y="3257125"/>
            <a:ext cx="1804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 txBox="1"/>
          <p:nvPr/>
        </p:nvSpPr>
        <p:spPr>
          <a:xfrm>
            <a:off x="1613350" y="2996425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Authenticate Fail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087950" y="3204300"/>
            <a:ext cx="59883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…………………………………………………………………………………...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769050" y="2996788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errorLogin()</a:t>
            </a:r>
            <a:endParaRPr sz="1000">
              <a:solidFill>
                <a:srgbClr val="E06666"/>
              </a:solidFill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 rot="10800000">
            <a:off x="3638000" y="3221925"/>
            <a:ext cx="16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/>
          <p:nvPr/>
        </p:nvCxnSpPr>
        <p:spPr>
          <a:xfrm rot="10800000">
            <a:off x="1405663" y="2915563"/>
            <a:ext cx="1740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 txBox="1"/>
          <p:nvPr/>
        </p:nvSpPr>
        <p:spPr>
          <a:xfrm>
            <a:off x="1592575" y="2710965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Authenticate OK</a:t>
            </a:r>
            <a:endParaRPr sz="1000">
              <a:solidFill>
                <a:srgbClr val="6AA84F"/>
              </a:solidFill>
            </a:endParaRPr>
          </a:p>
        </p:txBody>
      </p:sp>
      <p:cxnSp>
        <p:nvCxnSpPr>
          <p:cNvPr id="125" name="Google Shape;125;p15"/>
          <p:cNvCxnSpPr/>
          <p:nvPr/>
        </p:nvCxnSpPr>
        <p:spPr>
          <a:xfrm>
            <a:off x="5581800" y="2632350"/>
            <a:ext cx="14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5"/>
          <p:cNvSpPr txBox="1"/>
          <p:nvPr/>
        </p:nvSpPr>
        <p:spPr>
          <a:xfrm>
            <a:off x="5504250" y="2420400"/>
            <a:ext cx="1572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authenticate ()</a:t>
            </a:r>
            <a:endParaRPr sz="1000"/>
          </a:p>
        </p:txBody>
      </p:sp>
      <p:sp>
        <p:nvSpPr>
          <p:cNvPr id="127" name="Google Shape;127;p15"/>
          <p:cNvSpPr txBox="1"/>
          <p:nvPr/>
        </p:nvSpPr>
        <p:spPr>
          <a:xfrm>
            <a:off x="3881813" y="3530175"/>
            <a:ext cx="1083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editSkills</a:t>
            </a:r>
            <a:r>
              <a:rPr lang="en" sz="1000"/>
              <a:t>()</a:t>
            </a:r>
            <a:endParaRPr sz="1000"/>
          </a:p>
        </p:txBody>
      </p:sp>
      <p:sp>
        <p:nvSpPr>
          <p:cNvPr id="128" name="Google Shape;128;p15"/>
          <p:cNvSpPr txBox="1"/>
          <p:nvPr/>
        </p:nvSpPr>
        <p:spPr>
          <a:xfrm>
            <a:off x="5593850" y="3543325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updateSkills</a:t>
            </a:r>
            <a:r>
              <a:rPr lang="en" sz="1000"/>
              <a:t>()</a:t>
            </a:r>
            <a:endParaRPr sz="1000"/>
          </a:p>
        </p:txBody>
      </p:sp>
      <p:cxnSp>
        <p:nvCxnSpPr>
          <p:cNvPr id="129" name="Google Shape;129;p15"/>
          <p:cNvCxnSpPr/>
          <p:nvPr/>
        </p:nvCxnSpPr>
        <p:spPr>
          <a:xfrm flipH="1">
            <a:off x="3733200" y="3990200"/>
            <a:ext cx="152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3786462" y="3791575"/>
            <a:ext cx="139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</p:txBody>
      </p:sp>
      <p:cxnSp>
        <p:nvCxnSpPr>
          <p:cNvPr id="131" name="Google Shape;131;p15"/>
          <p:cNvCxnSpPr/>
          <p:nvPr/>
        </p:nvCxnSpPr>
        <p:spPr>
          <a:xfrm flipH="1" rot="10800000">
            <a:off x="3616288" y="2626100"/>
            <a:ext cx="16059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 txBox="1"/>
          <p:nvPr/>
        </p:nvSpPr>
        <p:spPr>
          <a:xfrm>
            <a:off x="3855388" y="2396525"/>
            <a:ext cx="1661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265164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3043775" y="1873875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Browser</a:t>
            </a:r>
            <a:endParaRPr sz="1100"/>
          </a:p>
        </p:txBody>
      </p:sp>
      <p:sp>
        <p:nvSpPr>
          <p:cNvPr id="135" name="Google Shape;135;p15"/>
          <p:cNvSpPr txBox="1"/>
          <p:nvPr/>
        </p:nvSpPr>
        <p:spPr>
          <a:xfrm>
            <a:off x="4937050" y="1873875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</p:txBody>
      </p:sp>
      <p:sp>
        <p:nvSpPr>
          <p:cNvPr id="136" name="Google Shape;136;p15"/>
          <p:cNvSpPr txBox="1"/>
          <p:nvPr/>
        </p:nvSpPr>
        <p:spPr>
          <a:xfrm>
            <a:off x="6747425" y="1873875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Handy Helper Sequence Diagram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Case - 1.03 Describe experience and expertise</a:t>
            </a:r>
            <a:endParaRPr sz="1800"/>
          </a:p>
        </p:txBody>
      </p:sp>
      <p:sp>
        <p:nvSpPr>
          <p:cNvPr id="142" name="Google Shape;142;p16"/>
          <p:cNvSpPr/>
          <p:nvPr/>
        </p:nvSpPr>
        <p:spPr>
          <a:xfrm>
            <a:off x="942900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324212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5190500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02197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908400" y="2010050"/>
            <a:ext cx="483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Helper</a:t>
            </a:r>
            <a:endParaRPr sz="800"/>
          </a:p>
        </p:txBody>
      </p:sp>
      <p:cxnSp>
        <p:nvCxnSpPr>
          <p:cNvPr id="147" name="Google Shape;147;p16"/>
          <p:cNvCxnSpPr/>
          <p:nvPr/>
        </p:nvCxnSpPr>
        <p:spPr>
          <a:xfrm>
            <a:off x="1367425" y="2590125"/>
            <a:ext cx="18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6"/>
          <p:cNvCxnSpPr/>
          <p:nvPr/>
        </p:nvCxnSpPr>
        <p:spPr>
          <a:xfrm flipH="1">
            <a:off x="3670900" y="2905075"/>
            <a:ext cx="152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6"/>
          <p:cNvCxnSpPr/>
          <p:nvPr/>
        </p:nvCxnSpPr>
        <p:spPr>
          <a:xfrm flipH="1" rot="10800000">
            <a:off x="5619350" y="3757888"/>
            <a:ext cx="138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6"/>
          <p:cNvCxnSpPr/>
          <p:nvPr/>
        </p:nvCxnSpPr>
        <p:spPr>
          <a:xfrm rot="10800000">
            <a:off x="5614088" y="3076550"/>
            <a:ext cx="1398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3662050" y="3727750"/>
            <a:ext cx="1542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6"/>
          <p:cNvSpPr txBox="1"/>
          <p:nvPr/>
        </p:nvSpPr>
        <p:spPr>
          <a:xfrm>
            <a:off x="3724162" y="2706450"/>
            <a:ext cx="139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showAccountInfo()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1579663" y="234965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</p:txBody>
      </p:sp>
      <p:sp>
        <p:nvSpPr>
          <p:cNvPr id="154" name="Google Shape;154;p16"/>
          <p:cNvSpPr txBox="1"/>
          <p:nvPr/>
        </p:nvSpPr>
        <p:spPr>
          <a:xfrm>
            <a:off x="5709375" y="2886725"/>
            <a:ext cx="1083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</p:txBody>
      </p:sp>
      <p:sp>
        <p:nvSpPr>
          <p:cNvPr id="155" name="Google Shape;155;p16"/>
          <p:cNvSpPr txBox="1"/>
          <p:nvPr/>
        </p:nvSpPr>
        <p:spPr>
          <a:xfrm>
            <a:off x="5629538" y="3645050"/>
            <a:ext cx="136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6" name="Google Shape;156;p16"/>
          <p:cNvSpPr txBox="1"/>
          <p:nvPr/>
        </p:nvSpPr>
        <p:spPr>
          <a:xfrm>
            <a:off x="1809925" y="3610100"/>
            <a:ext cx="1171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57" name="Google Shape;157;p16"/>
          <p:cNvCxnSpPr/>
          <p:nvPr/>
        </p:nvCxnSpPr>
        <p:spPr>
          <a:xfrm flipH="1">
            <a:off x="1405675" y="3257125"/>
            <a:ext cx="1804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1613350" y="2996425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Authenticate Fail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087950" y="3204300"/>
            <a:ext cx="59883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…………………………………………………………………………………...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769050" y="2996788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errorLogin()</a:t>
            </a:r>
            <a:endParaRPr sz="1000">
              <a:solidFill>
                <a:srgbClr val="E06666"/>
              </a:solidFill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 rot="10800000">
            <a:off x="3638000" y="3221925"/>
            <a:ext cx="16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/>
          <p:nvPr/>
        </p:nvCxnSpPr>
        <p:spPr>
          <a:xfrm rot="10800000">
            <a:off x="1405663" y="2915563"/>
            <a:ext cx="1740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3" name="Google Shape;163;p16"/>
          <p:cNvSpPr txBox="1"/>
          <p:nvPr/>
        </p:nvSpPr>
        <p:spPr>
          <a:xfrm>
            <a:off x="1592575" y="2710965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Authenticate OK</a:t>
            </a:r>
            <a:endParaRPr sz="1000">
              <a:solidFill>
                <a:srgbClr val="6AA84F"/>
              </a:solidFill>
            </a:endParaRPr>
          </a:p>
        </p:txBody>
      </p:sp>
      <p:cxnSp>
        <p:nvCxnSpPr>
          <p:cNvPr id="164" name="Google Shape;164;p16"/>
          <p:cNvCxnSpPr/>
          <p:nvPr/>
        </p:nvCxnSpPr>
        <p:spPr>
          <a:xfrm>
            <a:off x="5581800" y="2632350"/>
            <a:ext cx="14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 txBox="1"/>
          <p:nvPr/>
        </p:nvSpPr>
        <p:spPr>
          <a:xfrm>
            <a:off x="5504250" y="2420400"/>
            <a:ext cx="1572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authenticate ()</a:t>
            </a:r>
            <a:endParaRPr sz="1000"/>
          </a:p>
        </p:txBody>
      </p:sp>
      <p:sp>
        <p:nvSpPr>
          <p:cNvPr id="166" name="Google Shape;166;p16"/>
          <p:cNvSpPr txBox="1"/>
          <p:nvPr/>
        </p:nvSpPr>
        <p:spPr>
          <a:xfrm>
            <a:off x="3859588" y="3530175"/>
            <a:ext cx="1105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editExperience</a:t>
            </a:r>
            <a:r>
              <a:rPr lang="en" sz="1000"/>
              <a:t>()</a:t>
            </a:r>
            <a:endParaRPr sz="1000"/>
          </a:p>
        </p:txBody>
      </p:sp>
      <p:sp>
        <p:nvSpPr>
          <p:cNvPr id="167" name="Google Shape;167;p16"/>
          <p:cNvSpPr txBox="1"/>
          <p:nvPr/>
        </p:nvSpPr>
        <p:spPr>
          <a:xfrm>
            <a:off x="5656650" y="3543325"/>
            <a:ext cx="1351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updateExperience()</a:t>
            </a:r>
            <a:endParaRPr sz="1000"/>
          </a:p>
        </p:txBody>
      </p:sp>
      <p:cxnSp>
        <p:nvCxnSpPr>
          <p:cNvPr id="168" name="Google Shape;168;p16"/>
          <p:cNvCxnSpPr/>
          <p:nvPr/>
        </p:nvCxnSpPr>
        <p:spPr>
          <a:xfrm flipH="1">
            <a:off x="3733200" y="3990200"/>
            <a:ext cx="152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9" name="Google Shape;169;p16"/>
          <p:cNvSpPr txBox="1"/>
          <p:nvPr/>
        </p:nvSpPr>
        <p:spPr>
          <a:xfrm>
            <a:off x="3786462" y="3791575"/>
            <a:ext cx="139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showAccountInfo()</a:t>
            </a:r>
            <a:endParaRPr sz="1000"/>
          </a:p>
        </p:txBody>
      </p:sp>
      <p:cxnSp>
        <p:nvCxnSpPr>
          <p:cNvPr id="170" name="Google Shape;170;p16"/>
          <p:cNvCxnSpPr/>
          <p:nvPr/>
        </p:nvCxnSpPr>
        <p:spPr>
          <a:xfrm flipH="1" rot="10800000">
            <a:off x="3591463" y="2582013"/>
            <a:ext cx="16059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6"/>
          <p:cNvSpPr txBox="1"/>
          <p:nvPr/>
        </p:nvSpPr>
        <p:spPr>
          <a:xfrm>
            <a:off x="3830563" y="2352438"/>
            <a:ext cx="1661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</p:txBody>
      </p:sp>
      <p:sp>
        <p:nvSpPr>
          <p:cNvPr id="172" name="Google Shape;172;p16"/>
          <p:cNvSpPr txBox="1"/>
          <p:nvPr/>
        </p:nvSpPr>
        <p:spPr>
          <a:xfrm>
            <a:off x="302342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Browser</a:t>
            </a:r>
            <a:endParaRPr sz="1100"/>
          </a:p>
        </p:txBody>
      </p:sp>
      <p:sp>
        <p:nvSpPr>
          <p:cNvPr id="173" name="Google Shape;173;p16"/>
          <p:cNvSpPr txBox="1"/>
          <p:nvPr/>
        </p:nvSpPr>
        <p:spPr>
          <a:xfrm>
            <a:off x="4916700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</p:txBody>
      </p:sp>
      <p:sp>
        <p:nvSpPr>
          <p:cNvPr id="174" name="Google Shape;174;p16"/>
          <p:cNvSpPr txBox="1"/>
          <p:nvPr/>
        </p:nvSpPr>
        <p:spPr>
          <a:xfrm>
            <a:off x="672707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79" y="1301314"/>
            <a:ext cx="366854" cy="72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Handy Helper Sequence Diagram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Case - 2.07 Register for an Account</a:t>
            </a:r>
            <a:endParaRPr sz="1800"/>
          </a:p>
        </p:txBody>
      </p:sp>
      <p:sp>
        <p:nvSpPr>
          <p:cNvPr id="181" name="Google Shape;181;p17"/>
          <p:cNvSpPr/>
          <p:nvPr/>
        </p:nvSpPr>
        <p:spPr>
          <a:xfrm>
            <a:off x="113432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278957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5190500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740087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1148350" y="1997900"/>
            <a:ext cx="414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</a:t>
            </a:r>
            <a:endParaRPr sz="800"/>
          </a:p>
        </p:txBody>
      </p:sp>
      <p:sp>
        <p:nvSpPr>
          <p:cNvPr id="186" name="Google Shape;186;p17"/>
          <p:cNvSpPr txBox="1"/>
          <p:nvPr/>
        </p:nvSpPr>
        <p:spPr>
          <a:xfrm>
            <a:off x="1590550" y="2588900"/>
            <a:ext cx="1157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</a:t>
            </a:r>
            <a:r>
              <a:rPr lang="en" sz="1000"/>
              <a:t>()</a:t>
            </a:r>
            <a:endParaRPr sz="1000"/>
          </a:p>
        </p:txBody>
      </p:sp>
      <p:cxnSp>
        <p:nvCxnSpPr>
          <p:cNvPr id="187" name="Google Shape;187;p17"/>
          <p:cNvCxnSpPr/>
          <p:nvPr/>
        </p:nvCxnSpPr>
        <p:spPr>
          <a:xfrm>
            <a:off x="1562950" y="27754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5430400" y="2784875"/>
            <a:ext cx="19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7"/>
          <p:cNvSpPr txBox="1"/>
          <p:nvPr/>
        </p:nvSpPr>
        <p:spPr>
          <a:xfrm>
            <a:off x="5549438" y="2571738"/>
            <a:ext cx="1715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createUser()</a:t>
            </a:r>
            <a:endParaRPr sz="1000"/>
          </a:p>
        </p:txBody>
      </p:sp>
      <p:cxnSp>
        <p:nvCxnSpPr>
          <p:cNvPr id="190" name="Google Shape;190;p17"/>
          <p:cNvCxnSpPr/>
          <p:nvPr/>
        </p:nvCxnSpPr>
        <p:spPr>
          <a:xfrm rot="10800000">
            <a:off x="3211150" y="3304175"/>
            <a:ext cx="19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1" name="Google Shape;191;p17"/>
          <p:cNvSpPr txBox="1"/>
          <p:nvPr/>
        </p:nvSpPr>
        <p:spPr>
          <a:xfrm>
            <a:off x="3339625" y="3055413"/>
            <a:ext cx="1715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showAccountInfo()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5695702" y="3055475"/>
            <a:ext cx="1420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</p:txBody>
      </p:sp>
      <p:cxnSp>
        <p:nvCxnSpPr>
          <p:cNvPr id="193" name="Google Shape;193;p17"/>
          <p:cNvCxnSpPr/>
          <p:nvPr/>
        </p:nvCxnSpPr>
        <p:spPr>
          <a:xfrm rot="10800000">
            <a:off x="5607550" y="3295500"/>
            <a:ext cx="178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7"/>
          <p:cNvCxnSpPr/>
          <p:nvPr/>
        </p:nvCxnSpPr>
        <p:spPr>
          <a:xfrm rot="10800000">
            <a:off x="1524975" y="3351000"/>
            <a:ext cx="16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5" name="Google Shape;195;p17"/>
          <p:cNvSpPr txBox="1"/>
          <p:nvPr/>
        </p:nvSpPr>
        <p:spPr>
          <a:xfrm>
            <a:off x="1405675" y="3055415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Authenticate OK</a:t>
            </a:r>
            <a:endParaRPr sz="1000">
              <a:solidFill>
                <a:srgbClr val="6AA84F"/>
              </a:solidFill>
            </a:endParaRPr>
          </a:p>
        </p:txBody>
      </p:sp>
      <p:cxnSp>
        <p:nvCxnSpPr>
          <p:cNvPr id="196" name="Google Shape;196;p17"/>
          <p:cNvCxnSpPr/>
          <p:nvPr/>
        </p:nvCxnSpPr>
        <p:spPr>
          <a:xfrm flipH="1" rot="10800000">
            <a:off x="3439425" y="2713950"/>
            <a:ext cx="16059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7"/>
          <p:cNvSpPr txBox="1"/>
          <p:nvPr/>
        </p:nvSpPr>
        <p:spPr>
          <a:xfrm>
            <a:off x="3602325" y="2484375"/>
            <a:ext cx="1661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</p:txBody>
      </p:sp>
      <p:sp>
        <p:nvSpPr>
          <p:cNvPr id="198" name="Google Shape;198;p17"/>
          <p:cNvSpPr txBox="1"/>
          <p:nvPr/>
        </p:nvSpPr>
        <p:spPr>
          <a:xfrm>
            <a:off x="2543300" y="1903375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Browser</a:t>
            </a:r>
            <a:endParaRPr sz="1100"/>
          </a:p>
        </p:txBody>
      </p:sp>
      <p:sp>
        <p:nvSpPr>
          <p:cNvPr id="199" name="Google Shape;199;p17"/>
          <p:cNvSpPr txBox="1"/>
          <p:nvPr/>
        </p:nvSpPr>
        <p:spPr>
          <a:xfrm>
            <a:off x="4947350" y="1848825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</p:txBody>
      </p:sp>
      <p:sp>
        <p:nvSpPr>
          <p:cNvPr id="200" name="Google Shape;200;p17"/>
          <p:cNvSpPr txBox="1"/>
          <p:nvPr/>
        </p:nvSpPr>
        <p:spPr>
          <a:xfrm>
            <a:off x="7079500" y="1848825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04" y="1265152"/>
            <a:ext cx="366854" cy="72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Handy Helper Sequence Diagram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Case - 2.08 Sign into an Account</a:t>
            </a:r>
            <a:endParaRPr sz="1800"/>
          </a:p>
        </p:txBody>
      </p:sp>
      <p:sp>
        <p:nvSpPr>
          <p:cNvPr id="207" name="Google Shape;207;p18"/>
          <p:cNvSpPr/>
          <p:nvPr/>
        </p:nvSpPr>
        <p:spPr>
          <a:xfrm>
            <a:off x="942900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324212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5190500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7021975" y="2241775"/>
            <a:ext cx="414600" cy="179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903000" y="1984750"/>
            <a:ext cx="494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Helper</a:t>
            </a:r>
            <a:endParaRPr sz="800"/>
          </a:p>
        </p:txBody>
      </p:sp>
      <p:cxnSp>
        <p:nvCxnSpPr>
          <p:cNvPr id="212" name="Google Shape;212;p18"/>
          <p:cNvCxnSpPr/>
          <p:nvPr/>
        </p:nvCxnSpPr>
        <p:spPr>
          <a:xfrm>
            <a:off x="1367425" y="2590125"/>
            <a:ext cx="18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8"/>
          <p:cNvCxnSpPr/>
          <p:nvPr/>
        </p:nvCxnSpPr>
        <p:spPr>
          <a:xfrm flipH="1">
            <a:off x="3670900" y="2905075"/>
            <a:ext cx="152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8"/>
          <p:cNvCxnSpPr/>
          <p:nvPr/>
        </p:nvCxnSpPr>
        <p:spPr>
          <a:xfrm rot="10800000">
            <a:off x="5614088" y="3076550"/>
            <a:ext cx="1398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5" name="Google Shape;215;p18"/>
          <p:cNvSpPr txBox="1"/>
          <p:nvPr/>
        </p:nvSpPr>
        <p:spPr>
          <a:xfrm>
            <a:off x="3724162" y="2706450"/>
            <a:ext cx="139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showAccountInfo()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1579663" y="2349650"/>
            <a:ext cx="1261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login()</a:t>
            </a:r>
            <a:endParaRPr sz="1000"/>
          </a:p>
        </p:txBody>
      </p:sp>
      <p:sp>
        <p:nvSpPr>
          <p:cNvPr id="217" name="Google Shape;217;p18"/>
          <p:cNvSpPr txBox="1"/>
          <p:nvPr/>
        </p:nvSpPr>
        <p:spPr>
          <a:xfrm>
            <a:off x="5709375" y="2886725"/>
            <a:ext cx="1083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callBack()</a:t>
            </a:r>
            <a:endParaRPr sz="1000"/>
          </a:p>
        </p:txBody>
      </p:sp>
      <p:sp>
        <p:nvSpPr>
          <p:cNvPr id="218" name="Google Shape;218;p18"/>
          <p:cNvSpPr txBox="1"/>
          <p:nvPr/>
        </p:nvSpPr>
        <p:spPr>
          <a:xfrm>
            <a:off x="1809925" y="3610100"/>
            <a:ext cx="1171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19" name="Google Shape;219;p18"/>
          <p:cNvCxnSpPr/>
          <p:nvPr/>
        </p:nvCxnSpPr>
        <p:spPr>
          <a:xfrm flipH="1">
            <a:off x="1405675" y="3257125"/>
            <a:ext cx="1804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0" name="Google Shape;220;p18"/>
          <p:cNvSpPr txBox="1"/>
          <p:nvPr/>
        </p:nvSpPr>
        <p:spPr>
          <a:xfrm>
            <a:off x="1613350" y="2996425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Authenticate Fail</a:t>
            </a:r>
            <a:endParaRPr sz="1000">
              <a:solidFill>
                <a:srgbClr val="E06666"/>
              </a:solidFill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3769050" y="2996788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errorLogin()</a:t>
            </a:r>
            <a:endParaRPr sz="1000">
              <a:solidFill>
                <a:srgbClr val="E06666"/>
              </a:solidFill>
            </a:endParaRPr>
          </a:p>
        </p:txBody>
      </p:sp>
      <p:cxnSp>
        <p:nvCxnSpPr>
          <p:cNvPr id="222" name="Google Shape;222;p18"/>
          <p:cNvCxnSpPr/>
          <p:nvPr/>
        </p:nvCxnSpPr>
        <p:spPr>
          <a:xfrm rot="10800000">
            <a:off x="3638000" y="3221925"/>
            <a:ext cx="16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8"/>
          <p:cNvCxnSpPr/>
          <p:nvPr/>
        </p:nvCxnSpPr>
        <p:spPr>
          <a:xfrm rot="10800000">
            <a:off x="1405663" y="2915563"/>
            <a:ext cx="1740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4" name="Google Shape;224;p18"/>
          <p:cNvSpPr txBox="1"/>
          <p:nvPr/>
        </p:nvSpPr>
        <p:spPr>
          <a:xfrm>
            <a:off x="1592575" y="2710965"/>
            <a:ext cx="160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Authenticate OK</a:t>
            </a:r>
            <a:endParaRPr sz="1000">
              <a:solidFill>
                <a:srgbClr val="6AA84F"/>
              </a:solidFill>
            </a:endParaRPr>
          </a:p>
        </p:txBody>
      </p:sp>
      <p:cxnSp>
        <p:nvCxnSpPr>
          <p:cNvPr id="225" name="Google Shape;225;p18"/>
          <p:cNvCxnSpPr/>
          <p:nvPr/>
        </p:nvCxnSpPr>
        <p:spPr>
          <a:xfrm>
            <a:off x="5581800" y="2632350"/>
            <a:ext cx="14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8"/>
          <p:cNvSpPr txBox="1"/>
          <p:nvPr/>
        </p:nvSpPr>
        <p:spPr>
          <a:xfrm>
            <a:off x="5504250" y="2420400"/>
            <a:ext cx="1572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authenticate ()</a:t>
            </a:r>
            <a:endParaRPr sz="1000"/>
          </a:p>
        </p:txBody>
      </p:sp>
      <p:cxnSp>
        <p:nvCxnSpPr>
          <p:cNvPr id="227" name="Google Shape;227;p18"/>
          <p:cNvCxnSpPr/>
          <p:nvPr/>
        </p:nvCxnSpPr>
        <p:spPr>
          <a:xfrm flipH="1" rot="10800000">
            <a:off x="3591463" y="2582013"/>
            <a:ext cx="16059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8"/>
          <p:cNvSpPr txBox="1"/>
          <p:nvPr/>
        </p:nvSpPr>
        <p:spPr>
          <a:xfrm>
            <a:off x="3830563" y="2352438"/>
            <a:ext cx="1661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sendCredentials()</a:t>
            </a:r>
            <a:endParaRPr sz="1000"/>
          </a:p>
        </p:txBody>
      </p:sp>
      <p:sp>
        <p:nvSpPr>
          <p:cNvPr id="229" name="Google Shape;229;p18"/>
          <p:cNvSpPr txBox="1"/>
          <p:nvPr/>
        </p:nvSpPr>
        <p:spPr>
          <a:xfrm>
            <a:off x="302342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Browser</a:t>
            </a:r>
            <a:endParaRPr sz="1100"/>
          </a:p>
        </p:txBody>
      </p:sp>
      <p:sp>
        <p:nvSpPr>
          <p:cNvPr id="230" name="Google Shape;230;p18"/>
          <p:cNvSpPr txBox="1"/>
          <p:nvPr/>
        </p:nvSpPr>
        <p:spPr>
          <a:xfrm>
            <a:off x="4916700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</p:txBody>
      </p:sp>
      <p:sp>
        <p:nvSpPr>
          <p:cNvPr id="231" name="Google Shape;231;p18"/>
          <p:cNvSpPr txBox="1"/>
          <p:nvPr/>
        </p:nvSpPr>
        <p:spPr>
          <a:xfrm>
            <a:off x="6727075" y="1846850"/>
            <a:ext cx="10044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904" y="1296439"/>
            <a:ext cx="366854" cy="72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