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E7xqrDi2RmXAB9glsKc5nugi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458802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45880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600" y="152400"/>
            <a:ext cx="544479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7f458802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00" y="152400"/>
            <a:ext cx="1171237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2020-03-20T09:28:50Z</dcterms:created>
  <dc:creator>Microsoft Office User</dc:creator>
</cp:coreProperties>
</file>