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9YntfVvbzhGRUNVUL8gO2eK/H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2C74A5-75EE-4F37-B605-3ACBE9F5F7ED}">
  <a:tblStyle styleId="{712C74A5-75EE-4F37-B605-3ACBE9F5F7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90395c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e90395c8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182038"/>
            <a:ext cx="8229600" cy="99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Handy Helper</a:t>
            </a:r>
            <a:br>
              <a:rPr lang="en-US" sz="2400"/>
            </a:br>
            <a:r>
              <a:rPr lang="en-US" sz="2400"/>
              <a:t>Context (Level 0)Diagram</a:t>
            </a:r>
            <a:endParaRPr sz="2400"/>
          </a:p>
        </p:txBody>
      </p:sp>
      <p:sp>
        <p:nvSpPr>
          <p:cNvPr id="90" name="Google Shape;90;p1"/>
          <p:cNvSpPr/>
          <p:nvPr/>
        </p:nvSpPr>
        <p:spPr>
          <a:xfrm>
            <a:off x="3207376" y="3179405"/>
            <a:ext cx="2258674" cy="1387733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Handy Helper</a:t>
            </a:r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650797" y="619414"/>
            <a:ext cx="414549" cy="537369"/>
            <a:chOff x="935472" y="1852219"/>
            <a:chExt cx="414549" cy="537369"/>
          </a:xfrm>
        </p:grpSpPr>
        <p:sp>
          <p:nvSpPr>
            <p:cNvPr id="92" name="Google Shape;9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p1"/>
            <p:cNvCxnSpPr>
              <a:stCxn id="92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4" name="Google Shape;9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5" name="Google Shape;9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6" name="Google Shape;96;p1"/>
            <p:cNvCxnSpPr>
              <a:stCxn id="92" idx="4"/>
              <a:endCxn id="92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7" name="Google Shape;9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8" name="Google Shape;9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99" name="Google Shape;99;p1"/>
          <p:cNvSpPr txBox="1"/>
          <p:nvPr/>
        </p:nvSpPr>
        <p:spPr>
          <a:xfrm>
            <a:off x="220953" y="1340934"/>
            <a:ext cx="2558842" cy="369332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Helpers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7795359" y="624992"/>
            <a:ext cx="414549" cy="537369"/>
            <a:chOff x="935472" y="1852219"/>
            <a:chExt cx="414549" cy="537369"/>
          </a:xfrm>
        </p:grpSpPr>
        <p:sp>
          <p:nvSpPr>
            <p:cNvPr id="101" name="Google Shape;101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"/>
            <p:cNvCxnSpPr>
              <a:stCxn id="101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03" name="Google Shape;103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05" name="Google Shape;105;p1"/>
            <p:cNvCxnSpPr>
              <a:stCxn id="101" idx="4"/>
              <a:endCxn id="101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08" name="Google Shape;108;p1"/>
          <p:cNvSpPr txBox="1"/>
          <p:nvPr/>
        </p:nvSpPr>
        <p:spPr>
          <a:xfrm>
            <a:off x="5637889" y="1336829"/>
            <a:ext cx="2493760" cy="369332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"/>
          <p:cNvCxnSpPr>
            <a:endCxn id="90" idx="1"/>
          </p:cNvCxnSpPr>
          <p:nvPr/>
        </p:nvCxnSpPr>
        <p:spPr>
          <a:xfrm>
            <a:off x="1165751" y="1780334"/>
            <a:ext cx="2372400" cy="160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1"/>
          <p:cNvCxnSpPr/>
          <p:nvPr/>
        </p:nvCxnSpPr>
        <p:spPr>
          <a:xfrm rot="10800000">
            <a:off x="815050" y="1792650"/>
            <a:ext cx="2382000" cy="160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"/>
          <p:cNvCxnSpPr/>
          <p:nvPr/>
        </p:nvCxnSpPr>
        <p:spPr>
          <a:xfrm>
            <a:off x="362565" y="1952289"/>
            <a:ext cx="2747100" cy="1847100"/>
          </a:xfrm>
          <a:prstGeom prst="bentConnector3">
            <a:avLst>
              <a:gd fmla="val -43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2" name="Google Shape;112;p1"/>
          <p:cNvSpPr txBox="1"/>
          <p:nvPr/>
        </p:nvSpPr>
        <p:spPr>
          <a:xfrm rot="1998842">
            <a:off x="1738979" y="2334952"/>
            <a:ext cx="1686186" cy="30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Skilled Labor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1959921">
            <a:off x="1434327" y="2765661"/>
            <a:ext cx="1495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Bookings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61199" y="3267350"/>
            <a:ext cx="128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621824" y="1930317"/>
            <a:ext cx="2415667" cy="1701443"/>
            <a:chOff x="1114589" y="2847687"/>
            <a:chExt cx="1975452" cy="1036313"/>
          </a:xfrm>
        </p:grpSpPr>
        <p:cxnSp>
          <p:nvCxnSpPr>
            <p:cNvPr id="116" name="Google Shape;116;p1"/>
            <p:cNvCxnSpPr/>
            <p:nvPr/>
          </p:nvCxnSpPr>
          <p:spPr>
            <a:xfrm rot="10800000">
              <a:off x="1114589" y="2847687"/>
              <a:ext cx="0" cy="102801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1114589" y="3884000"/>
              <a:ext cx="197545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118" name="Google Shape;118;p1"/>
          <p:cNvCxnSpPr/>
          <p:nvPr/>
        </p:nvCxnSpPr>
        <p:spPr>
          <a:xfrm flipH="1" rot="10800000">
            <a:off x="5441275" y="1772425"/>
            <a:ext cx="2371500" cy="1650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1"/>
          <p:cNvCxnSpPr>
            <a:endCxn id="90" idx="7"/>
          </p:cNvCxnSpPr>
          <p:nvPr/>
        </p:nvCxnSpPr>
        <p:spPr>
          <a:xfrm flipH="1">
            <a:off x="5135275" y="1780634"/>
            <a:ext cx="2285700" cy="160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0" name="Google Shape;120;p1"/>
          <p:cNvSpPr txBox="1"/>
          <p:nvPr/>
        </p:nvSpPr>
        <p:spPr>
          <a:xfrm rot="-2091247">
            <a:off x="5075013" y="2280090"/>
            <a:ext cx="2215791" cy="3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 Skilled Laborers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2048991">
            <a:off x="5423096" y="2599382"/>
            <a:ext cx="2633607" cy="30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Laborers Offering Services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flipH="1">
            <a:off x="5546800" y="1909018"/>
            <a:ext cx="2886000" cy="1865100"/>
          </a:xfrm>
          <a:prstGeom prst="bentConnector3">
            <a:avLst>
              <a:gd fmla="val -24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Google Shape;123;p1"/>
          <p:cNvCxnSpPr/>
          <p:nvPr/>
        </p:nvCxnSpPr>
        <p:spPr>
          <a:xfrm flipH="1" rot="10800000">
            <a:off x="5528837" y="1952182"/>
            <a:ext cx="2681100" cy="1644000"/>
          </a:xfrm>
          <a:prstGeom prst="bentConnector3">
            <a:avLst>
              <a:gd fmla="val 9995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4" name="Google Shape;124;p1"/>
          <p:cNvSpPr txBox="1"/>
          <p:nvPr/>
        </p:nvSpPr>
        <p:spPr>
          <a:xfrm>
            <a:off x="6668801" y="3210150"/>
            <a:ext cx="14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>
            <a:off x="1943300" y="1742700"/>
            <a:ext cx="1924800" cy="14082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6" name="Google Shape;126;p1"/>
          <p:cNvSpPr txBox="1"/>
          <p:nvPr/>
        </p:nvSpPr>
        <p:spPr>
          <a:xfrm>
            <a:off x="3868115" y="2371354"/>
            <a:ext cx="93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ads based on services searched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3333869" y="1097136"/>
            <a:ext cx="2118766" cy="1235664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System (i.e. Google Adsense)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"/>
          <p:cNvCxnSpPr/>
          <p:nvPr/>
        </p:nvCxnSpPr>
        <p:spPr>
          <a:xfrm>
            <a:off x="4593639" y="2419701"/>
            <a:ext cx="0" cy="67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1"/>
          <p:cNvSpPr txBox="1"/>
          <p:nvPr/>
        </p:nvSpPr>
        <p:spPr>
          <a:xfrm>
            <a:off x="815052" y="3821000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uthentication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5726276" y="3819325"/>
            <a:ext cx="24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uthentication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5030685" y="4523721"/>
            <a:ext cx="1964100" cy="1002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2" name="Google Shape;132;p1"/>
          <p:cNvSpPr/>
          <p:nvPr/>
        </p:nvSpPr>
        <p:spPr>
          <a:xfrm>
            <a:off x="6994852" y="5143121"/>
            <a:ext cx="1752000" cy="11832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 rot="1580040">
            <a:off x="5088018" y="4763199"/>
            <a:ext cx="2029517" cy="26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Cashless Exchange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50698" y="5057481"/>
            <a:ext cx="2118900" cy="12357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System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 flipH="1">
            <a:off x="4827050" y="1817925"/>
            <a:ext cx="1842900" cy="13665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6" name="Google Shape;136;p1"/>
          <p:cNvSpPr txBox="1"/>
          <p:nvPr/>
        </p:nvSpPr>
        <p:spPr>
          <a:xfrm rot="2099621">
            <a:off x="2214114" y="2112184"/>
            <a:ext cx="1686004" cy="3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Consumers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 rot="-2210193">
            <a:off x="4702067" y="2112379"/>
            <a:ext cx="195852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Skilled Laborers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998124" y="509485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5791261" y="509485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670336" y="260220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"/>
          <p:cNvCxnSpPr>
            <a:stCxn id="134" idx="6"/>
            <a:endCxn id="90" idx="4"/>
          </p:cNvCxnSpPr>
          <p:nvPr/>
        </p:nvCxnSpPr>
        <p:spPr>
          <a:xfrm flipH="1" rot="10800000">
            <a:off x="2469598" y="4567131"/>
            <a:ext cx="1867200" cy="1108200"/>
          </a:xfrm>
          <a:prstGeom prst="bentConnector2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90395c8a_0_3"/>
          <p:cNvSpPr txBox="1"/>
          <p:nvPr/>
        </p:nvSpPr>
        <p:spPr>
          <a:xfrm>
            <a:off x="2846924" y="244531"/>
            <a:ext cx="392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g7e90395c8a_0_3"/>
          <p:cNvGraphicFramePr/>
          <p:nvPr/>
        </p:nvGraphicFramePr>
        <p:xfrm>
          <a:off x="69275" y="1238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{712C74A5-75EE-4F37-B605-3ACBE9F5F7ED}</a:tableStyleId>
              </a:tblPr>
              <a:tblGrid>
                <a:gridCol w="529925"/>
                <a:gridCol w="1666475"/>
                <a:gridCol w="1451475"/>
                <a:gridCol w="1494525"/>
                <a:gridCol w="1638225"/>
                <a:gridCol w="2228100"/>
              </a:tblGrid>
              <a:tr h="4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Reviews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Review System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Handy Helper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Users leave reviews of each other, facilitating a better experience.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Process Payment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Payment Gateway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Handy Helper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Facilitate a cashless exchanged between users, including ability to tip.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Display Ads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 Agent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Handy Helper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Ads displayed after transaction between users is made, as well as periodically.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2016-12-16T20:32:01Z</dcterms:created>
  <dc:creator>Claire Wang</dc:creator>
</cp:coreProperties>
</file>