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fa82129e_8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71fa82129e_8_2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1fa82129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71fa82129e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001847" y="168070"/>
            <a:ext cx="31791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" sz="1400"/>
              <a:t>Application:Handy Helper</a:t>
            </a:r>
            <a:br>
              <a:rPr b="1" lang="en" sz="1400"/>
            </a:br>
            <a:r>
              <a:rPr b="1" lang="en" sz="1400"/>
              <a:t>Type: Application Architecture</a:t>
            </a:r>
            <a:br>
              <a:rPr b="1" lang="en" sz="1400"/>
            </a:br>
            <a:r>
              <a:rPr b="1" lang="en" sz="1400"/>
              <a:t>View: Logical View</a:t>
            </a:r>
            <a:br>
              <a:rPr b="1" lang="en" sz="1400"/>
            </a:br>
            <a:r>
              <a:rPr b="1" lang="en" sz="1400"/>
              <a:t>Style: Layered Architecture Pattern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04" y="3406384"/>
            <a:ext cx="366854" cy="72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04" y="1834139"/>
            <a:ext cx="366854" cy="72917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41025" y="1102300"/>
            <a:ext cx="5706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100"/>
          </a:p>
        </p:txBody>
      </p:sp>
      <p:sp>
        <p:nvSpPr>
          <p:cNvPr id="64" name="Google Shape;64;p14"/>
          <p:cNvSpPr txBox="1"/>
          <p:nvPr/>
        </p:nvSpPr>
        <p:spPr>
          <a:xfrm>
            <a:off x="1226500" y="1123800"/>
            <a:ext cx="15093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 Channels</a:t>
            </a:r>
            <a:endParaRPr sz="1100"/>
          </a:p>
        </p:txBody>
      </p:sp>
      <p:sp>
        <p:nvSpPr>
          <p:cNvPr id="65" name="Google Shape;65;p14"/>
          <p:cNvSpPr txBox="1"/>
          <p:nvPr/>
        </p:nvSpPr>
        <p:spPr>
          <a:xfrm>
            <a:off x="2741350" y="1102300"/>
            <a:ext cx="20031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sz="1100"/>
          </a:p>
        </p:txBody>
      </p:sp>
      <p:sp>
        <p:nvSpPr>
          <p:cNvPr id="66" name="Google Shape;66;p14"/>
          <p:cNvSpPr txBox="1"/>
          <p:nvPr/>
        </p:nvSpPr>
        <p:spPr>
          <a:xfrm>
            <a:off x="4892725" y="1102300"/>
            <a:ext cx="18096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 sz="1100"/>
          </a:p>
        </p:txBody>
      </p:sp>
      <p:sp>
        <p:nvSpPr>
          <p:cNvPr id="67" name="Google Shape;67;p14"/>
          <p:cNvSpPr txBox="1"/>
          <p:nvPr/>
        </p:nvSpPr>
        <p:spPr>
          <a:xfrm>
            <a:off x="6960226" y="1102300"/>
            <a:ext cx="19173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sz="1100"/>
          </a:p>
        </p:txBody>
      </p:sp>
      <p:cxnSp>
        <p:nvCxnSpPr>
          <p:cNvPr id="68" name="Google Shape;68;p14"/>
          <p:cNvCxnSpPr/>
          <p:nvPr/>
        </p:nvCxnSpPr>
        <p:spPr>
          <a:xfrm>
            <a:off x="1204729" y="1384892"/>
            <a:ext cx="1317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9" name="Google Shape;69;p14"/>
          <p:cNvCxnSpPr/>
          <p:nvPr/>
        </p:nvCxnSpPr>
        <p:spPr>
          <a:xfrm>
            <a:off x="4892731" y="1379593"/>
            <a:ext cx="1661400" cy="11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70" name="Google Shape;70;p14"/>
          <p:cNvCxnSpPr/>
          <p:nvPr/>
        </p:nvCxnSpPr>
        <p:spPr>
          <a:xfrm>
            <a:off x="2741354" y="1385948"/>
            <a:ext cx="1837200" cy="2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71" name="Google Shape;71;p14"/>
          <p:cNvCxnSpPr/>
          <p:nvPr/>
        </p:nvCxnSpPr>
        <p:spPr>
          <a:xfrm>
            <a:off x="6952135" y="1390841"/>
            <a:ext cx="15915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72" name="Google Shape;72;p14"/>
          <p:cNvCxnSpPr/>
          <p:nvPr/>
        </p:nvCxnSpPr>
        <p:spPr>
          <a:xfrm>
            <a:off x="381686" y="1376094"/>
            <a:ext cx="651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73" name="Google Shape;73;p14"/>
          <p:cNvSpPr/>
          <p:nvPr/>
        </p:nvSpPr>
        <p:spPr>
          <a:xfrm>
            <a:off x="1216133" y="2872810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</a:t>
            </a: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App</a:t>
            </a:r>
            <a:endParaRPr sz="1100"/>
          </a:p>
        </p:txBody>
      </p:sp>
      <p:sp>
        <p:nvSpPr>
          <p:cNvPr id="74" name="Google Shape;74;p14"/>
          <p:cNvSpPr/>
          <p:nvPr/>
        </p:nvSpPr>
        <p:spPr>
          <a:xfrm>
            <a:off x="2998875" y="1778650"/>
            <a:ext cx="1294500" cy="276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 profile</a:t>
            </a:r>
            <a:endParaRPr sz="1100"/>
          </a:p>
        </p:txBody>
      </p:sp>
      <p:sp>
        <p:nvSpPr>
          <p:cNvPr id="75" name="Google Shape;75;p14"/>
          <p:cNvSpPr/>
          <p:nvPr/>
        </p:nvSpPr>
        <p:spPr>
          <a:xfrm>
            <a:off x="2998875" y="2654575"/>
            <a:ext cx="1294500" cy="276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Searching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3012600" y="2223525"/>
            <a:ext cx="1294500" cy="276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Account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2998875" y="3085622"/>
            <a:ext cx="1294500" cy="276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Listing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2998875" y="3542453"/>
            <a:ext cx="1294500" cy="3051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Messaging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5020420" y="3521702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Booking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023550" y="2544199"/>
            <a:ext cx="1294500" cy="3507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Data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6952860" y="2065358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Sockets</a:t>
            </a:r>
            <a:endParaRPr sz="1100"/>
          </a:p>
        </p:txBody>
      </p:sp>
      <p:sp>
        <p:nvSpPr>
          <p:cNvPr id="82" name="Google Shape;82;p14"/>
          <p:cNvSpPr/>
          <p:nvPr/>
        </p:nvSpPr>
        <p:spPr>
          <a:xfrm>
            <a:off x="6960945" y="2732093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sz="1100"/>
          </a:p>
        </p:txBody>
      </p:sp>
      <p:sp>
        <p:nvSpPr>
          <p:cNvPr id="83" name="Google Shape;83;p14"/>
          <p:cNvSpPr/>
          <p:nvPr/>
        </p:nvSpPr>
        <p:spPr>
          <a:xfrm>
            <a:off x="6952119" y="3395276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 API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6960945" y="4020112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Ads API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p14"/>
          <p:cNvCxnSpPr/>
          <p:nvPr/>
        </p:nvCxnSpPr>
        <p:spPr>
          <a:xfrm>
            <a:off x="6554147" y="3254078"/>
            <a:ext cx="252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86" name="Google Shape;86;p14"/>
          <p:cNvCxnSpPr/>
          <p:nvPr/>
        </p:nvCxnSpPr>
        <p:spPr>
          <a:xfrm>
            <a:off x="4516307" y="3250466"/>
            <a:ext cx="252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87" name="Google Shape;87;p14"/>
          <p:cNvCxnSpPr/>
          <p:nvPr/>
        </p:nvCxnSpPr>
        <p:spPr>
          <a:xfrm>
            <a:off x="2564176" y="3084151"/>
            <a:ext cx="218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88" name="Google Shape;88;p14"/>
          <p:cNvCxnSpPr>
            <a:stCxn id="62" idx="3"/>
            <a:endCxn id="73" idx="0"/>
          </p:cNvCxnSpPr>
          <p:nvPr/>
        </p:nvCxnSpPr>
        <p:spPr>
          <a:xfrm>
            <a:off x="909758" y="2198729"/>
            <a:ext cx="953700" cy="674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89" name="Google Shape;89;p14"/>
          <p:cNvCxnSpPr>
            <a:stCxn id="61" idx="3"/>
            <a:endCxn id="73" idx="2"/>
          </p:cNvCxnSpPr>
          <p:nvPr/>
        </p:nvCxnSpPr>
        <p:spPr>
          <a:xfrm flipH="1" rot="10800000">
            <a:off x="909758" y="3295473"/>
            <a:ext cx="953700" cy="475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90" name="Google Shape;90;p14"/>
          <p:cNvSpPr txBox="1"/>
          <p:nvPr/>
        </p:nvSpPr>
        <p:spPr>
          <a:xfrm>
            <a:off x="320199" y="2513650"/>
            <a:ext cx="940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381665" y="4163918"/>
            <a:ext cx="94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Helpers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sp>
        <p:nvSpPr>
          <p:cNvPr id="92" name="Google Shape;92;p14"/>
          <p:cNvSpPr/>
          <p:nvPr/>
        </p:nvSpPr>
        <p:spPr>
          <a:xfrm>
            <a:off x="3012600" y="3992675"/>
            <a:ext cx="1294500" cy="3051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Booking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3012700" y="4442900"/>
            <a:ext cx="1294500" cy="3051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Reviewing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5023550" y="3032962"/>
            <a:ext cx="1294500" cy="3507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Listing Data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1143000" y="78129"/>
            <a:ext cx="68580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br>
              <a:rPr b="0" i="0" lang="en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Handy Helper</a:t>
            </a:r>
            <a:r>
              <a:rPr b="1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Application</a:t>
            </a:r>
            <a:b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Type: Application Architecture</a:t>
            </a:r>
            <a:b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Process View</a:t>
            </a:r>
            <a:b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 Client-Server Pattern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822" y="2241488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40337" l="0" r="26605" t="-11567"/>
          <a:stretch/>
        </p:blipFill>
        <p:spPr>
          <a:xfrm>
            <a:off x="1832525" y="1597450"/>
            <a:ext cx="500925" cy="4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5803" y="3123125"/>
            <a:ext cx="682550" cy="68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/>
          <p:nvPr/>
        </p:nvSpPr>
        <p:spPr>
          <a:xfrm rot="499822">
            <a:off x="2923001" y="2245704"/>
            <a:ext cx="1424538" cy="86153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5"/>
          <p:cNvCxnSpPr/>
          <p:nvPr/>
        </p:nvCxnSpPr>
        <p:spPr>
          <a:xfrm>
            <a:off x="4868400" y="1631575"/>
            <a:ext cx="8400" cy="23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5"/>
          <p:cNvCxnSpPr/>
          <p:nvPr/>
        </p:nvCxnSpPr>
        <p:spPr>
          <a:xfrm>
            <a:off x="6265575" y="1673650"/>
            <a:ext cx="8400" cy="23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6" name="Google Shape;106;p15"/>
          <p:cNvSpPr txBox="1"/>
          <p:nvPr/>
        </p:nvSpPr>
        <p:spPr>
          <a:xfrm>
            <a:off x="2735875" y="2441875"/>
            <a:ext cx="17988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Load Balancer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(AWS)</a:t>
            </a:r>
            <a:endParaRPr sz="1100"/>
          </a:p>
        </p:txBody>
      </p:sp>
      <p:cxnSp>
        <p:nvCxnSpPr>
          <p:cNvPr id="107" name="Google Shape;107;p15"/>
          <p:cNvCxnSpPr>
            <a:stCxn id="100" idx="0"/>
            <a:endCxn id="101" idx="1"/>
          </p:cNvCxnSpPr>
          <p:nvPr/>
        </p:nvCxnSpPr>
        <p:spPr>
          <a:xfrm flipH="1" rot="10800000">
            <a:off x="1370754" y="1840388"/>
            <a:ext cx="461700" cy="4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>
            <a:stCxn id="100" idx="2"/>
            <a:endCxn id="102" idx="1"/>
          </p:cNvCxnSpPr>
          <p:nvPr/>
        </p:nvCxnSpPr>
        <p:spPr>
          <a:xfrm>
            <a:off x="1370754" y="2986112"/>
            <a:ext cx="425100" cy="4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5"/>
          <p:cNvCxnSpPr>
            <a:stCxn id="101" idx="3"/>
            <a:endCxn id="103" idx="3"/>
          </p:cNvCxnSpPr>
          <p:nvPr/>
        </p:nvCxnSpPr>
        <p:spPr>
          <a:xfrm>
            <a:off x="2333450" y="1840537"/>
            <a:ext cx="1357200" cy="4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5"/>
          <p:cNvCxnSpPr>
            <a:stCxn id="102" idx="3"/>
            <a:endCxn id="106" idx="2"/>
          </p:cNvCxnSpPr>
          <p:nvPr/>
        </p:nvCxnSpPr>
        <p:spPr>
          <a:xfrm flipH="1" rot="10800000">
            <a:off x="2478352" y="3124513"/>
            <a:ext cx="1156800" cy="3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5"/>
          <p:cNvSpPr/>
          <p:nvPr/>
        </p:nvSpPr>
        <p:spPr>
          <a:xfrm>
            <a:off x="6692675" y="1904438"/>
            <a:ext cx="500925" cy="4584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4713850" y="1235950"/>
            <a:ext cx="17988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Web Server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Instances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3" name="Google Shape;113;p15"/>
          <p:cNvSpPr txBox="1"/>
          <p:nvPr/>
        </p:nvSpPr>
        <p:spPr>
          <a:xfrm>
            <a:off x="6117550" y="1235938"/>
            <a:ext cx="17988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Database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Instances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4" name="Google Shape;114;p15"/>
          <p:cNvSpPr txBox="1"/>
          <p:nvPr/>
        </p:nvSpPr>
        <p:spPr>
          <a:xfrm>
            <a:off x="6395425" y="1953888"/>
            <a:ext cx="112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DB</a:t>
            </a:r>
            <a:br>
              <a:rPr lang="en" sz="900"/>
            </a:br>
            <a:r>
              <a:rPr lang="en" sz="900"/>
              <a:t>Instance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4">
            <a:alphaModFix/>
          </a:blip>
          <a:srcRect b="40337" l="72724" r="-11572" t="-11567"/>
          <a:stretch/>
        </p:blipFill>
        <p:spPr>
          <a:xfrm>
            <a:off x="5480675" y="1710813"/>
            <a:ext cx="265149" cy="4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4">
            <a:alphaModFix/>
          </a:blip>
          <a:srcRect b="40337" l="0" r="26605" t="-11567"/>
          <a:stretch/>
        </p:blipFill>
        <p:spPr>
          <a:xfrm>
            <a:off x="3383700" y="3673520"/>
            <a:ext cx="461700" cy="448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0630" y="4165712"/>
            <a:ext cx="147840" cy="33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5"/>
          <p:cNvCxnSpPr>
            <a:stCxn id="116" idx="0"/>
            <a:endCxn id="119" idx="2"/>
          </p:cNvCxnSpPr>
          <p:nvPr/>
        </p:nvCxnSpPr>
        <p:spPr>
          <a:xfrm rot="10800000">
            <a:off x="3614550" y="3372320"/>
            <a:ext cx="0" cy="3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5"/>
          <p:cNvSpPr txBox="1"/>
          <p:nvPr/>
        </p:nvSpPr>
        <p:spPr>
          <a:xfrm>
            <a:off x="3050400" y="4505597"/>
            <a:ext cx="11283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Admin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4">
            <a:alphaModFix/>
          </a:blip>
          <a:srcRect b="40337" l="72724" r="-11572" t="-11567"/>
          <a:stretch/>
        </p:blipFill>
        <p:spPr>
          <a:xfrm>
            <a:off x="5480675" y="2298913"/>
            <a:ext cx="265149" cy="4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 rotWithShape="1">
          <a:blip r:embed="rId4">
            <a:alphaModFix/>
          </a:blip>
          <a:srcRect b="40337" l="72724" r="-11572" t="-11567"/>
          <a:stretch/>
        </p:blipFill>
        <p:spPr>
          <a:xfrm>
            <a:off x="5484750" y="2936438"/>
            <a:ext cx="265149" cy="4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 rotWithShape="1">
          <a:blip r:embed="rId4">
            <a:alphaModFix/>
          </a:blip>
          <a:srcRect b="40337" l="72724" r="-11572" t="-11567"/>
          <a:stretch/>
        </p:blipFill>
        <p:spPr>
          <a:xfrm>
            <a:off x="5480675" y="3511438"/>
            <a:ext cx="265149" cy="48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15"/>
          <p:cNvCxnSpPr>
            <a:endCxn id="115" idx="1"/>
          </p:cNvCxnSpPr>
          <p:nvPr/>
        </p:nvCxnSpPr>
        <p:spPr>
          <a:xfrm flipH="1" rot="10800000">
            <a:off x="4341275" y="1953900"/>
            <a:ext cx="1139400" cy="7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5"/>
          <p:cNvCxnSpPr>
            <a:endCxn id="121" idx="1"/>
          </p:cNvCxnSpPr>
          <p:nvPr/>
        </p:nvCxnSpPr>
        <p:spPr>
          <a:xfrm flipH="1" rot="10800000">
            <a:off x="4312775" y="2542000"/>
            <a:ext cx="1167900" cy="2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5"/>
          <p:cNvCxnSpPr>
            <a:endCxn id="122" idx="1"/>
          </p:cNvCxnSpPr>
          <p:nvPr/>
        </p:nvCxnSpPr>
        <p:spPr>
          <a:xfrm>
            <a:off x="4254450" y="2897225"/>
            <a:ext cx="1230300" cy="2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5"/>
          <p:cNvCxnSpPr>
            <a:endCxn id="123" idx="1"/>
          </p:cNvCxnSpPr>
          <p:nvPr/>
        </p:nvCxnSpPr>
        <p:spPr>
          <a:xfrm>
            <a:off x="4087175" y="3010225"/>
            <a:ext cx="1393500" cy="7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5"/>
          <p:cNvCxnSpPr/>
          <p:nvPr/>
        </p:nvCxnSpPr>
        <p:spPr>
          <a:xfrm flipH="1" rot="10800000">
            <a:off x="5685950" y="1984363"/>
            <a:ext cx="9768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5"/>
          <p:cNvCxnSpPr/>
          <p:nvPr/>
        </p:nvCxnSpPr>
        <p:spPr>
          <a:xfrm flipH="1" rot="10800000">
            <a:off x="5685950" y="2303863"/>
            <a:ext cx="997500" cy="2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5"/>
          <p:cNvSpPr/>
          <p:nvPr/>
        </p:nvSpPr>
        <p:spPr>
          <a:xfrm>
            <a:off x="6667638" y="3153163"/>
            <a:ext cx="500925" cy="4584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6364138" y="3229363"/>
            <a:ext cx="112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DB</a:t>
            </a:r>
            <a:br>
              <a:rPr lang="en" sz="900"/>
            </a:br>
            <a:r>
              <a:rPr lang="en" sz="900"/>
              <a:t>Instance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32" name="Google Shape;132;p15"/>
          <p:cNvCxnSpPr/>
          <p:nvPr/>
        </p:nvCxnSpPr>
        <p:spPr>
          <a:xfrm flipH="1" rot="10800000">
            <a:off x="5685950" y="3221088"/>
            <a:ext cx="9717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5"/>
          <p:cNvCxnSpPr/>
          <p:nvPr/>
        </p:nvCxnSpPr>
        <p:spPr>
          <a:xfrm flipH="1" rot="10800000">
            <a:off x="5673050" y="3573963"/>
            <a:ext cx="997500" cy="2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