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gc2PvHlHXqrTz7zKMC0vdkHD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75" y="176075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