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68580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1"/>
    <p:restoredTop sz="94583"/>
  </p:normalViewPr>
  <p:slideViewPr>
    <p:cSldViewPr snapToGrid="0" snapToObjects="1">
      <p:cViewPr>
        <p:scale>
          <a:sx n="229" d="100"/>
          <a:sy n="229" d="100"/>
        </p:scale>
        <p:origin x="456" y="-3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44DAF-D3FB-1A4B-9587-065CBAC21192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1143000"/>
            <a:ext cx="243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E5227-D310-1449-BD5F-F7EE7525B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1388" y="1143000"/>
            <a:ext cx="2435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E5227-D310-1449-BD5F-F7EE7525BF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2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21660"/>
            <a:ext cx="5829300" cy="30242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62581"/>
            <a:ext cx="5143500" cy="20972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4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2492"/>
            <a:ext cx="147875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2492"/>
            <a:ext cx="435054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65670"/>
            <a:ext cx="5915025" cy="361346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813322"/>
            <a:ext cx="5915025" cy="19002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12458"/>
            <a:ext cx="291465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12458"/>
            <a:ext cx="291465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2494"/>
            <a:ext cx="591502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29473"/>
            <a:ext cx="2901255" cy="1043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73095"/>
            <a:ext cx="2901255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29473"/>
            <a:ext cx="2915543" cy="1043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73095"/>
            <a:ext cx="2915543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7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9120"/>
            <a:ext cx="2211884" cy="20269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50740"/>
            <a:ext cx="3471863" cy="61732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06040"/>
            <a:ext cx="2211884" cy="48280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9120"/>
            <a:ext cx="2211884" cy="20269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50740"/>
            <a:ext cx="3471863" cy="617325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06040"/>
            <a:ext cx="2211884" cy="48280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7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2494"/>
            <a:ext cx="591502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12458"/>
            <a:ext cx="591502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51378"/>
            <a:ext cx="15430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51378"/>
            <a:ext cx="231457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51378"/>
            <a:ext cx="15430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8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(null)"/><Relationship Id="rId3" Type="http://schemas.openxmlformats.org/officeDocument/2006/relationships/image" Target="../media/image1.(null)"/><Relationship Id="rId7" Type="http://schemas.openxmlformats.org/officeDocument/2006/relationships/image" Target="../media/image5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(null)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Relationship Id="rId9" Type="http://schemas.openxmlformats.org/officeDocument/2006/relationships/image" Target="../media/image7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9514F06-B6CC-F54C-94B3-F73AC00A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43" y="461933"/>
            <a:ext cx="1422400" cy="8913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822C43-9629-C84B-8373-9FC234225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343" y="1416841"/>
            <a:ext cx="1422400" cy="8913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7B463BF-8E49-694F-91FB-D9590466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343" y="2469008"/>
            <a:ext cx="1422400" cy="8913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683A3E-8599-D748-B58E-813AB08B2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343" y="3945993"/>
            <a:ext cx="1422400" cy="8913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BAF7DFC-3AB6-C743-8513-D124B7E80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2343" y="5350790"/>
            <a:ext cx="1422400" cy="89137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D879F01-3C0C-ED42-AEB8-330FBE42A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343" y="6469859"/>
            <a:ext cx="1422400" cy="89137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51403C5-020E-3E41-9919-3B265BB14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343" y="7648167"/>
            <a:ext cx="1422400" cy="8913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F9E0605-99CE-EF42-A4EC-FDE0D6BC755B}"/>
              </a:ext>
            </a:extLst>
          </p:cNvPr>
          <p:cNvSpPr txBox="1"/>
          <p:nvPr/>
        </p:nvSpPr>
        <p:spPr>
          <a:xfrm>
            <a:off x="404564" y="676786"/>
            <a:ext cx="245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 </a:t>
            </a:r>
            <a:r>
              <a:rPr lang="en-US" sz="800" b="1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plotly.graph_objs</a:t>
            </a:r>
            <a:r>
              <a:rPr lang="en-US" sz="800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FigureWidget(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data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[go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Bar(y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])])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A1D84D-BF40-1D41-B701-7048DC8BFBA8}"/>
              </a:ext>
            </a:extLst>
          </p:cNvPr>
          <p:cNvSpPr txBox="1"/>
          <p:nvPr/>
        </p:nvSpPr>
        <p:spPr>
          <a:xfrm>
            <a:off x="404564" y="1754804"/>
            <a:ext cx="2459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layout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range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171F79-6279-0942-831B-4B5C730801BF}"/>
              </a:ext>
            </a:extLst>
          </p:cNvPr>
          <p:cNvSpPr txBox="1"/>
          <p:nvPr/>
        </p:nvSpPr>
        <p:spPr>
          <a:xfrm>
            <a:off x="404564" y="2806971"/>
            <a:ext cx="2459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add_scatter(y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58EBBE-6D7B-914D-91AE-0B8BA74A7C63}"/>
              </a:ext>
            </a:extLst>
          </p:cNvPr>
          <p:cNvSpPr txBox="1"/>
          <p:nvPr/>
        </p:nvSpPr>
        <p:spPr>
          <a:xfrm>
            <a:off x="404564" y="3976180"/>
            <a:ext cx="245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with</a:t>
            </a:r>
            <a:r>
              <a:rPr lang="en-US" sz="800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batch_update():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name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'A'</a:t>
            </a:r>
            <a:endParaRPr lang="en-US" sz="8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name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'B'</a:t>
            </a:r>
            <a:endParaRPr lang="en-US" sz="8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marker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size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12</a:t>
            </a:r>
            <a:endParaRPr lang="en-US" sz="8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layout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tickvals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\</a:t>
            </a:r>
            <a:endParaRPr lang="en-US" sz="8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[0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FFE47A-8CD4-3143-BCD8-7283CAB425A6}"/>
              </a:ext>
            </a:extLst>
          </p:cNvPr>
          <p:cNvSpPr txBox="1"/>
          <p:nvPr/>
        </p:nvSpPr>
        <p:spPr>
          <a:xfrm>
            <a:off x="404564" y="5627198"/>
            <a:ext cx="245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\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], 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331CB-3299-9F42-9316-ABCAB8634F43}"/>
              </a:ext>
            </a:extLst>
          </p:cNvPr>
          <p:cNvSpPr txBox="1"/>
          <p:nvPr/>
        </p:nvSpPr>
        <p:spPr>
          <a:xfrm>
            <a:off x="404564" y="7739909"/>
            <a:ext cx="245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with</a:t>
            </a:r>
            <a:r>
              <a:rPr lang="en-US" sz="800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batch_animate():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layout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range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\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4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layout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yaxis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range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\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5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6DAB57-ADA7-154A-A05B-3FCC918988AF}"/>
              </a:ext>
            </a:extLst>
          </p:cNvPr>
          <p:cNvSpPr txBox="1"/>
          <p:nvPr/>
        </p:nvSpPr>
        <p:spPr>
          <a:xfrm>
            <a:off x="404564" y="6807822"/>
            <a:ext cx="2459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C2C3C7-7F60-9744-B93E-2ADB6E6E3562}"/>
              </a:ext>
            </a:extLst>
          </p:cNvPr>
          <p:cNvSpPr/>
          <p:nvPr/>
        </p:nvSpPr>
        <p:spPr>
          <a:xfrm>
            <a:off x="2864485" y="615231"/>
            <a:ext cx="243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"bar",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"y": [2, 3, 1]}],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"layout": {}}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DA2C17-5A7F-1943-9730-EFF0C9CF9B03}"/>
              </a:ext>
            </a:extLst>
          </p:cNvPr>
          <p:cNvSpPr/>
          <p:nvPr/>
        </p:nvSpPr>
        <p:spPr>
          <a:xfrm>
            <a:off x="2864485" y="1508583"/>
            <a:ext cx="2430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"bar",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"y": [2, 3, 1]}],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"layout": 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{"range": [-1, 3]}}}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24D5BF-4CE2-0A49-82F0-F2415F38CFBF}"/>
              </a:ext>
            </a:extLst>
          </p:cNvPr>
          <p:cNvSpPr/>
          <p:nvPr/>
        </p:nvSpPr>
        <p:spPr>
          <a:xfrm>
            <a:off x="2864485" y="2437640"/>
            <a:ext cx="2430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"bar",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"y": [2, 3, 1]},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"scatter",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"y": [3, 1, 2]}],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"layout": 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{"range": [-1, 3]}}}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EF0BA2-DFFE-1F4C-B612-9C57A5352867}"/>
              </a:ext>
            </a:extLst>
          </p:cNvPr>
          <p:cNvSpPr/>
          <p:nvPr/>
        </p:nvSpPr>
        <p:spPr>
          <a:xfrm>
            <a:off x="2864485" y="3674150"/>
            <a:ext cx="24308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"bar",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"y": [2, 3, 1],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"name": "A"},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{'type": "scatter",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"y": [3, 1, 2],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"name": "B",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"marker": {"size": 12}}],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"layout": 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{"range":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tickvals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[0, 1, 2]}}}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330233-C54D-DC4A-A3B6-B119A1BD0B23}"/>
              </a:ext>
            </a:extLst>
          </p:cNvPr>
          <p:cNvSpPr/>
          <p:nvPr/>
        </p:nvSpPr>
        <p:spPr>
          <a:xfrm>
            <a:off x="2864484" y="5380977"/>
            <a:ext cx="2430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"scatter", ...},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"bar", ...}],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"layout": 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{"range":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tickvals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[0, 1, 2]}}}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EB37E9-C851-3D43-9D49-820953F09034}"/>
              </a:ext>
            </a:extLst>
          </p:cNvPr>
          <p:cNvSpPr/>
          <p:nvPr/>
        </p:nvSpPr>
        <p:spPr>
          <a:xfrm>
            <a:off x="2864485" y="6561601"/>
            <a:ext cx="2430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"scatter", ...}],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"layout": 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{"range":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tickvals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[0, 1, 2]}}}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316ACC-4570-E14F-AA91-E03ABBF32CC1}"/>
              </a:ext>
            </a:extLst>
          </p:cNvPr>
          <p:cNvSpPr/>
          <p:nvPr/>
        </p:nvSpPr>
        <p:spPr>
          <a:xfrm>
            <a:off x="2864485" y="7616799"/>
            <a:ext cx="2430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"scatter", ...}],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"layout": 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{"range":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tickvals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[0, 1, 2]},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yaxis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{"range": [-3, 5]}}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E42A76-7E3C-5D4C-A8A1-1CA71CF1AA11}"/>
              </a:ext>
            </a:extLst>
          </p:cNvPr>
          <p:cNvSpPr/>
          <p:nvPr/>
        </p:nvSpPr>
        <p:spPr>
          <a:xfrm>
            <a:off x="3169965" y="315935"/>
            <a:ext cx="1337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JSON Specification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245867-CEAE-BD4D-9477-BCFBF1D11D69}"/>
              </a:ext>
            </a:extLst>
          </p:cNvPr>
          <p:cNvSpPr/>
          <p:nvPr/>
        </p:nvSpPr>
        <p:spPr>
          <a:xfrm>
            <a:off x="5793882" y="315935"/>
            <a:ext cx="630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Display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C148B-82F5-8F49-BA76-28AEA098492B}"/>
              </a:ext>
            </a:extLst>
          </p:cNvPr>
          <p:cNvSpPr txBox="1"/>
          <p:nvPr/>
        </p:nvSpPr>
        <p:spPr>
          <a:xfrm>
            <a:off x="4008" y="7845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(a)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D74261-82D0-B549-811C-0C6BC9A64E0D}"/>
              </a:ext>
            </a:extLst>
          </p:cNvPr>
          <p:cNvSpPr txBox="1"/>
          <p:nvPr/>
        </p:nvSpPr>
        <p:spPr>
          <a:xfrm>
            <a:off x="7214" y="1739416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(b)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F9D02-CDDC-BE4D-9FB2-CA28F1F22B7B}"/>
              </a:ext>
            </a:extLst>
          </p:cNvPr>
          <p:cNvSpPr txBox="1"/>
          <p:nvPr/>
        </p:nvSpPr>
        <p:spPr>
          <a:xfrm>
            <a:off x="8015" y="279158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(c)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2B0DFA-6DB6-F248-B136-2DBAFB8D7694}"/>
              </a:ext>
            </a:extLst>
          </p:cNvPr>
          <p:cNvSpPr txBox="1"/>
          <p:nvPr/>
        </p:nvSpPr>
        <p:spPr>
          <a:xfrm>
            <a:off x="1603" y="426856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(d)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D7EC47-46B3-0A4A-9C26-B81E3BD32AE3}"/>
              </a:ext>
            </a:extLst>
          </p:cNvPr>
          <p:cNvSpPr txBox="1"/>
          <p:nvPr/>
        </p:nvSpPr>
        <p:spPr>
          <a:xfrm>
            <a:off x="11221" y="567336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(e)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A339E-3275-3044-8018-70D5F0DE17A7}"/>
              </a:ext>
            </a:extLst>
          </p:cNvPr>
          <p:cNvSpPr txBox="1"/>
          <p:nvPr/>
        </p:nvSpPr>
        <p:spPr>
          <a:xfrm>
            <a:off x="13626" y="6792434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(f)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6ECC8D-71D9-704B-9E8E-7C20C6EBC881}"/>
              </a:ext>
            </a:extLst>
          </p:cNvPr>
          <p:cNvSpPr txBox="1"/>
          <p:nvPr/>
        </p:nvSpPr>
        <p:spPr>
          <a:xfrm>
            <a:off x="0" y="797074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(g)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1139AB-EAB2-F34D-A3D9-F9785E9F8AD2}"/>
              </a:ext>
            </a:extLst>
          </p:cNvPr>
          <p:cNvSpPr/>
          <p:nvPr/>
        </p:nvSpPr>
        <p:spPr>
          <a:xfrm>
            <a:off x="1261664" y="315935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0365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246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29</cp:revision>
  <cp:lastPrinted>2018-05-19T14:19:50Z</cp:lastPrinted>
  <dcterms:created xsi:type="dcterms:W3CDTF">2018-05-11T13:34:43Z</dcterms:created>
  <dcterms:modified xsi:type="dcterms:W3CDTF">2018-05-22T16:52:44Z</dcterms:modified>
</cp:coreProperties>
</file>