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8" r:id="rId2"/>
  </p:sldIdLst>
  <p:sldSz cx="4114800" cy="4572000"/>
  <p:notesSz cx="6858000" cy="9144000"/>
  <p:defaultTextStyle>
    <a:defPPr>
      <a:defRPr lang="en-US"/>
    </a:defPPr>
    <a:lvl1pPr marL="0" algn="l" defTabSz="496311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1pPr>
    <a:lvl2pPr marL="248155" algn="l" defTabSz="496311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2pPr>
    <a:lvl3pPr marL="496311" algn="l" defTabSz="496311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3pPr>
    <a:lvl4pPr marL="744467" algn="l" defTabSz="496311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4pPr>
    <a:lvl5pPr marL="992623" algn="l" defTabSz="496311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5pPr>
    <a:lvl6pPr marL="1240778" algn="l" defTabSz="496311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6pPr>
    <a:lvl7pPr marL="1488934" algn="l" defTabSz="496311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7pPr>
    <a:lvl8pPr marL="1737089" algn="l" defTabSz="496311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8pPr>
    <a:lvl9pPr marL="1985245" algn="l" defTabSz="496311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27"/>
    <p:restoredTop sz="94712"/>
  </p:normalViewPr>
  <p:slideViewPr>
    <p:cSldViewPr snapToGrid="0" snapToObjects="1">
      <p:cViewPr varScale="1">
        <p:scale>
          <a:sx n="262" d="100"/>
          <a:sy n="262" d="100"/>
        </p:scale>
        <p:origin x="2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44DAF-D3FB-1A4B-9587-065CBAC21192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41525" y="1143000"/>
            <a:ext cx="2774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E5227-D310-1449-BD5F-F7EE7525BF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6311" rtl="0" eaLnBrk="1" latinLnBrk="0" hangingPunct="1">
      <a:defRPr sz="651" kern="1200">
        <a:solidFill>
          <a:schemeClr val="tx1"/>
        </a:solidFill>
        <a:latin typeface="+mn-lt"/>
        <a:ea typeface="+mn-ea"/>
        <a:cs typeface="+mn-cs"/>
      </a:defRPr>
    </a:lvl1pPr>
    <a:lvl2pPr marL="248155" algn="l" defTabSz="496311" rtl="0" eaLnBrk="1" latinLnBrk="0" hangingPunct="1">
      <a:defRPr sz="651" kern="1200">
        <a:solidFill>
          <a:schemeClr val="tx1"/>
        </a:solidFill>
        <a:latin typeface="+mn-lt"/>
        <a:ea typeface="+mn-ea"/>
        <a:cs typeface="+mn-cs"/>
      </a:defRPr>
    </a:lvl2pPr>
    <a:lvl3pPr marL="496311" algn="l" defTabSz="496311" rtl="0" eaLnBrk="1" latinLnBrk="0" hangingPunct="1">
      <a:defRPr sz="651" kern="1200">
        <a:solidFill>
          <a:schemeClr val="tx1"/>
        </a:solidFill>
        <a:latin typeface="+mn-lt"/>
        <a:ea typeface="+mn-ea"/>
        <a:cs typeface="+mn-cs"/>
      </a:defRPr>
    </a:lvl3pPr>
    <a:lvl4pPr marL="744467" algn="l" defTabSz="496311" rtl="0" eaLnBrk="1" latinLnBrk="0" hangingPunct="1">
      <a:defRPr sz="651" kern="1200">
        <a:solidFill>
          <a:schemeClr val="tx1"/>
        </a:solidFill>
        <a:latin typeface="+mn-lt"/>
        <a:ea typeface="+mn-ea"/>
        <a:cs typeface="+mn-cs"/>
      </a:defRPr>
    </a:lvl4pPr>
    <a:lvl5pPr marL="992623" algn="l" defTabSz="496311" rtl="0" eaLnBrk="1" latinLnBrk="0" hangingPunct="1">
      <a:defRPr sz="651" kern="1200">
        <a:solidFill>
          <a:schemeClr val="tx1"/>
        </a:solidFill>
        <a:latin typeface="+mn-lt"/>
        <a:ea typeface="+mn-ea"/>
        <a:cs typeface="+mn-cs"/>
      </a:defRPr>
    </a:lvl5pPr>
    <a:lvl6pPr marL="1240778" algn="l" defTabSz="496311" rtl="0" eaLnBrk="1" latinLnBrk="0" hangingPunct="1">
      <a:defRPr sz="651" kern="1200">
        <a:solidFill>
          <a:schemeClr val="tx1"/>
        </a:solidFill>
        <a:latin typeface="+mn-lt"/>
        <a:ea typeface="+mn-ea"/>
        <a:cs typeface="+mn-cs"/>
      </a:defRPr>
    </a:lvl6pPr>
    <a:lvl7pPr marL="1488934" algn="l" defTabSz="496311" rtl="0" eaLnBrk="1" latinLnBrk="0" hangingPunct="1">
      <a:defRPr sz="651" kern="1200">
        <a:solidFill>
          <a:schemeClr val="tx1"/>
        </a:solidFill>
        <a:latin typeface="+mn-lt"/>
        <a:ea typeface="+mn-ea"/>
        <a:cs typeface="+mn-cs"/>
      </a:defRPr>
    </a:lvl7pPr>
    <a:lvl8pPr marL="1737089" algn="l" defTabSz="496311" rtl="0" eaLnBrk="1" latinLnBrk="0" hangingPunct="1">
      <a:defRPr sz="651" kern="1200">
        <a:solidFill>
          <a:schemeClr val="tx1"/>
        </a:solidFill>
        <a:latin typeface="+mn-lt"/>
        <a:ea typeface="+mn-ea"/>
        <a:cs typeface="+mn-cs"/>
      </a:defRPr>
    </a:lvl8pPr>
    <a:lvl9pPr marL="1985245" algn="l" defTabSz="496311" rtl="0" eaLnBrk="1" latinLnBrk="0" hangingPunct="1">
      <a:defRPr sz="65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41525" y="1143000"/>
            <a:ext cx="2774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E5227-D310-1449-BD5F-F7EE7525BF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2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748242"/>
            <a:ext cx="3497580" cy="1591733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2401359"/>
            <a:ext cx="3086100" cy="1103841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2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1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243417"/>
            <a:ext cx="887254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243417"/>
            <a:ext cx="2610326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1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2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1139826"/>
            <a:ext cx="3549015" cy="1901825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3059643"/>
            <a:ext cx="3549015" cy="1000125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1217083"/>
            <a:ext cx="174879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1217083"/>
            <a:ext cx="174879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1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243418"/>
            <a:ext cx="354901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1120775"/>
            <a:ext cx="1740753" cy="549275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1670050"/>
            <a:ext cx="1740753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1120775"/>
            <a:ext cx="1749326" cy="549275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1670050"/>
            <a:ext cx="1749326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2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4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2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304800"/>
            <a:ext cx="1327130" cy="106680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658285"/>
            <a:ext cx="2083118" cy="3249083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371600"/>
            <a:ext cx="1327130" cy="2541059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8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304800"/>
            <a:ext cx="1327130" cy="106680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658285"/>
            <a:ext cx="2083118" cy="3249083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371600"/>
            <a:ext cx="1327130" cy="2541059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8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243418"/>
            <a:ext cx="354901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1217083"/>
            <a:ext cx="354901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4237568"/>
            <a:ext cx="92583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DB14-899F-AB4A-BAFB-30C9DA23248A}" type="datetimeFigureOut">
              <a:rPr lang="en-US" smtClean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4237568"/>
            <a:ext cx="138874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4237568"/>
            <a:ext cx="92583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0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CC2C3C7-7F60-9744-B93E-2ADB6E6E3562}"/>
              </a:ext>
            </a:extLst>
          </p:cNvPr>
          <p:cNvSpPr/>
          <p:nvPr/>
        </p:nvSpPr>
        <p:spPr>
          <a:xfrm>
            <a:off x="2022844" y="457460"/>
            <a:ext cx="243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{"data": [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{"type": "bar",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"y": [2, 3, 1]}],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"layout": {}}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DA2C17-5A7F-1943-9730-EFF0C9CF9B03}"/>
              </a:ext>
            </a:extLst>
          </p:cNvPr>
          <p:cNvSpPr/>
          <p:nvPr/>
        </p:nvSpPr>
        <p:spPr>
          <a:xfrm>
            <a:off x="2022844" y="1232786"/>
            <a:ext cx="243086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{"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xaxis.range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": [-1, 3]}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24D5BF-4CE2-0A49-82F0-F2415F38CFBF}"/>
              </a:ext>
            </a:extLst>
          </p:cNvPr>
          <p:cNvSpPr/>
          <p:nvPr/>
        </p:nvSpPr>
        <p:spPr>
          <a:xfrm>
            <a:off x="2022844" y="1717331"/>
            <a:ext cx="243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{"type": "scatter",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"y": [3, 1, 2]}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EF0BA2-DFFE-1F4C-B612-9C57A5352867}"/>
              </a:ext>
            </a:extLst>
          </p:cNvPr>
          <p:cNvSpPr/>
          <p:nvPr/>
        </p:nvSpPr>
        <p:spPr>
          <a:xfrm>
            <a:off x="2022844" y="2267314"/>
            <a:ext cx="24308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{"data": {"name": ["A", "B"], 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"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marker.size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": 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  [undefined, 12]},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"layout": {"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xaxis.tickvals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":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    [0, 1, 2]}}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1330233-C54D-DC4A-A3B6-B119A1BD0B23}"/>
              </a:ext>
            </a:extLst>
          </p:cNvPr>
          <p:cNvSpPr/>
          <p:nvPr/>
        </p:nvSpPr>
        <p:spPr>
          <a:xfrm>
            <a:off x="2022844" y="3090129"/>
            <a:ext cx="243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{"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traceInds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": [0, 1],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"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newTraceIndes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": [1, 0]}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5EB37E9-C851-3D43-9D49-820953F09034}"/>
              </a:ext>
            </a:extLst>
          </p:cNvPr>
          <p:cNvSpPr/>
          <p:nvPr/>
        </p:nvSpPr>
        <p:spPr>
          <a:xfrm>
            <a:off x="2022844" y="3658002"/>
            <a:ext cx="243086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{"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traceInds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": [1]}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316ACC-4570-E14F-AA91-E03ABBF32CC1}"/>
              </a:ext>
            </a:extLst>
          </p:cNvPr>
          <p:cNvSpPr/>
          <p:nvPr/>
        </p:nvSpPr>
        <p:spPr>
          <a:xfrm>
            <a:off x="2022844" y="4083439"/>
            <a:ext cx="2430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{"layout":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{"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xaxis.range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": [-1, 3],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"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yaxis.range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": [-3, 5]}}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FC148B-82F5-8F49-BA76-28AEA098492B}"/>
              </a:ext>
            </a:extLst>
          </p:cNvPr>
          <p:cNvSpPr txBox="1"/>
          <p:nvPr/>
        </p:nvSpPr>
        <p:spPr>
          <a:xfrm>
            <a:off x="76774" y="62673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(a)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D74261-82D0-B549-811C-0C6BC9A64E0D}"/>
              </a:ext>
            </a:extLst>
          </p:cNvPr>
          <p:cNvSpPr txBox="1"/>
          <p:nvPr/>
        </p:nvSpPr>
        <p:spPr>
          <a:xfrm>
            <a:off x="79980" y="1217398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(b)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F9D02-CDDC-BE4D-9FB2-CA28F1F22B7B}"/>
              </a:ext>
            </a:extLst>
          </p:cNvPr>
          <p:cNvSpPr txBox="1"/>
          <p:nvPr/>
        </p:nvSpPr>
        <p:spPr>
          <a:xfrm>
            <a:off x="80781" y="176349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(c)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2B0DFA-6DB6-F248-B136-2DBAFB8D7694}"/>
              </a:ext>
            </a:extLst>
          </p:cNvPr>
          <p:cNvSpPr txBox="1"/>
          <p:nvPr/>
        </p:nvSpPr>
        <p:spPr>
          <a:xfrm>
            <a:off x="74369" y="2498147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(d)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D7EC47-46B3-0A4A-9C26-B81E3BD32AE3}"/>
              </a:ext>
            </a:extLst>
          </p:cNvPr>
          <p:cNvSpPr txBox="1"/>
          <p:nvPr/>
        </p:nvSpPr>
        <p:spPr>
          <a:xfrm>
            <a:off x="83987" y="3136296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(e)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EA339E-3275-3044-8018-70D5F0DE17A7}"/>
              </a:ext>
            </a:extLst>
          </p:cNvPr>
          <p:cNvSpPr txBox="1"/>
          <p:nvPr/>
        </p:nvSpPr>
        <p:spPr>
          <a:xfrm>
            <a:off x="86392" y="3642614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(f)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6ECC8D-71D9-704B-9E8E-7C20C6EBC881}"/>
              </a:ext>
            </a:extLst>
          </p:cNvPr>
          <p:cNvSpPr txBox="1"/>
          <p:nvPr/>
        </p:nvSpPr>
        <p:spPr>
          <a:xfrm>
            <a:off x="72766" y="419116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8F0FC6-5382-9F46-B11A-9F4DEFE14541}"/>
              </a:ext>
            </a:extLst>
          </p:cNvPr>
          <p:cNvSpPr txBox="1"/>
          <p:nvPr/>
        </p:nvSpPr>
        <p:spPr>
          <a:xfrm>
            <a:off x="527415" y="642125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Plotly.newPlot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7846A4-39E0-4A4F-B9B2-1E6FFE3AAEF2}"/>
              </a:ext>
            </a:extLst>
          </p:cNvPr>
          <p:cNvSpPr txBox="1"/>
          <p:nvPr/>
        </p:nvSpPr>
        <p:spPr>
          <a:xfrm>
            <a:off x="527414" y="1232786"/>
            <a:ext cx="1098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Plotly.relayout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6936BF-CBF2-7C40-AD7D-65F2951E0AE6}"/>
              </a:ext>
            </a:extLst>
          </p:cNvPr>
          <p:cNvSpPr txBox="1"/>
          <p:nvPr/>
        </p:nvSpPr>
        <p:spPr>
          <a:xfrm>
            <a:off x="527414" y="1778886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Plotly.addTraces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CEEB57-07B6-E44A-85AE-8261D657A9C7}"/>
              </a:ext>
            </a:extLst>
          </p:cNvPr>
          <p:cNvSpPr txBox="1"/>
          <p:nvPr/>
        </p:nvSpPr>
        <p:spPr>
          <a:xfrm>
            <a:off x="527415" y="2513535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Plotly.update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3E7704-8C0E-4F44-A05A-BAA8349A249A}"/>
              </a:ext>
            </a:extLst>
          </p:cNvPr>
          <p:cNvSpPr txBox="1"/>
          <p:nvPr/>
        </p:nvSpPr>
        <p:spPr>
          <a:xfrm>
            <a:off x="527414" y="3151684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Plotly.moveTraces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DB0C17-B22D-2D42-BAB3-BB6F7B400FCE}"/>
              </a:ext>
            </a:extLst>
          </p:cNvPr>
          <p:cNvSpPr txBox="1"/>
          <p:nvPr/>
        </p:nvSpPr>
        <p:spPr>
          <a:xfrm>
            <a:off x="527414" y="3658002"/>
            <a:ext cx="13420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Plotly.deleteTraces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C09735-CACC-954A-AA9B-34F523D18A1B}"/>
              </a:ext>
            </a:extLst>
          </p:cNvPr>
          <p:cNvSpPr txBox="1"/>
          <p:nvPr/>
        </p:nvSpPr>
        <p:spPr>
          <a:xfrm>
            <a:off x="527415" y="4206549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Plotly.animate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312D4-37F9-5841-B3E2-DDBE5E8B8681}"/>
              </a:ext>
            </a:extLst>
          </p:cNvPr>
          <p:cNvSpPr txBox="1"/>
          <p:nvPr/>
        </p:nvSpPr>
        <p:spPr>
          <a:xfrm>
            <a:off x="2376539" y="148317"/>
            <a:ext cx="86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cs typeface="Calibri" panose="020F0502020204030204" pitchFamily="34" charset="0"/>
              </a:rPr>
              <a:t>Arguments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0D3A39-E4CD-4847-AF76-D21D19C79BA1}"/>
              </a:ext>
            </a:extLst>
          </p:cNvPr>
          <p:cNvSpPr txBox="1"/>
          <p:nvPr/>
        </p:nvSpPr>
        <p:spPr>
          <a:xfrm>
            <a:off x="404496" y="148317"/>
            <a:ext cx="13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cs typeface="Calibri" panose="020F0502020204030204" pitchFamily="34" charset="0"/>
              </a:rPr>
              <a:t>Plotly.js</a:t>
            </a:r>
            <a:r>
              <a:rPr lang="en-US" sz="1200" dirty="0">
                <a:cs typeface="Calibri" panose="020F0502020204030204" pitchFamily="34" charset="0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80365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117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Mease</dc:creator>
  <cp:lastModifiedBy>Jon Mease</cp:lastModifiedBy>
  <cp:revision>26</cp:revision>
  <cp:lastPrinted>2018-05-19T14:44:36Z</cp:lastPrinted>
  <dcterms:created xsi:type="dcterms:W3CDTF">2018-05-11T13:34:43Z</dcterms:created>
  <dcterms:modified xsi:type="dcterms:W3CDTF">2018-05-22T16:54:46Z</dcterms:modified>
</cp:coreProperties>
</file>