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</p:sldIdLst>
  <p:sldSz cx="2743200" cy="2011363"/>
  <p:notesSz cx="6858000" cy="9144000"/>
  <p:defaultTextStyle>
    <a:defPPr>
      <a:defRPr lang="en-US"/>
    </a:defPPr>
    <a:lvl1pPr marL="0" algn="l" defTabSz="62843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1pPr>
    <a:lvl2pPr marL="314219" algn="l" defTabSz="62843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2pPr>
    <a:lvl3pPr marL="628439" algn="l" defTabSz="62843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3pPr>
    <a:lvl4pPr marL="942658" algn="l" defTabSz="62843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4pPr>
    <a:lvl5pPr marL="1256878" algn="l" defTabSz="62843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5pPr>
    <a:lvl6pPr marL="1571096" algn="l" defTabSz="62843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6pPr>
    <a:lvl7pPr marL="1885315" algn="l" defTabSz="62843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7pPr>
    <a:lvl8pPr marL="2199535" algn="l" defTabSz="62843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8pPr>
    <a:lvl9pPr marL="2513754" algn="l" defTabSz="62843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7"/>
  </p:normalViewPr>
  <p:slideViewPr>
    <p:cSldViewPr snapToGrid="0" snapToObjects="1">
      <p:cViewPr varScale="1">
        <p:scale>
          <a:sx n="400" d="100"/>
          <a:sy n="400" d="100"/>
        </p:scale>
        <p:origin x="1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329175"/>
            <a:ext cx="2331720" cy="700252"/>
          </a:xfrm>
        </p:spPr>
        <p:txBody>
          <a:bodyPr anchor="b"/>
          <a:lstStyle>
            <a:lvl1pPr algn="ctr">
              <a:defRPr sz="1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056431"/>
            <a:ext cx="2057400" cy="485614"/>
          </a:xfrm>
        </p:spPr>
        <p:txBody>
          <a:bodyPr/>
          <a:lstStyle>
            <a:lvl1pPr marL="0" indent="0" algn="ctr">
              <a:buNone/>
              <a:defRPr sz="704"/>
            </a:lvl1pPr>
            <a:lvl2pPr marL="134097" indent="0" algn="ctr">
              <a:buNone/>
              <a:defRPr sz="587"/>
            </a:lvl2pPr>
            <a:lvl3pPr marL="268194" indent="0" algn="ctr">
              <a:buNone/>
              <a:defRPr sz="528"/>
            </a:lvl3pPr>
            <a:lvl4pPr marL="402290" indent="0" algn="ctr">
              <a:buNone/>
              <a:defRPr sz="469"/>
            </a:lvl4pPr>
            <a:lvl5pPr marL="536387" indent="0" algn="ctr">
              <a:buNone/>
              <a:defRPr sz="469"/>
            </a:lvl5pPr>
            <a:lvl6pPr marL="670484" indent="0" algn="ctr">
              <a:buNone/>
              <a:defRPr sz="469"/>
            </a:lvl6pPr>
            <a:lvl7pPr marL="804581" indent="0" algn="ctr">
              <a:buNone/>
              <a:defRPr sz="469"/>
            </a:lvl7pPr>
            <a:lvl8pPr marL="938677" indent="0" algn="ctr">
              <a:buNone/>
              <a:defRPr sz="469"/>
            </a:lvl8pPr>
            <a:lvl9pPr marL="1072774" indent="0" algn="ctr">
              <a:buNone/>
              <a:defRPr sz="4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5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6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107087"/>
            <a:ext cx="591503" cy="1704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107087"/>
            <a:ext cx="1740218" cy="17045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7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3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501445"/>
            <a:ext cx="2366010" cy="836671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1346031"/>
            <a:ext cx="2366010" cy="439986"/>
          </a:xfrm>
        </p:spPr>
        <p:txBody>
          <a:bodyPr/>
          <a:lstStyle>
            <a:lvl1pPr marL="0" indent="0">
              <a:buNone/>
              <a:defRPr sz="704">
                <a:solidFill>
                  <a:schemeClr val="tx1"/>
                </a:solidFill>
              </a:defRPr>
            </a:lvl1pPr>
            <a:lvl2pPr marL="134097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2pPr>
            <a:lvl3pPr marL="268194" indent="0">
              <a:buNone/>
              <a:defRPr sz="528">
                <a:solidFill>
                  <a:schemeClr val="tx1">
                    <a:tint val="75000"/>
                  </a:schemeClr>
                </a:solidFill>
              </a:defRPr>
            </a:lvl3pPr>
            <a:lvl4pPr marL="402290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4pPr>
            <a:lvl5pPr marL="536387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5pPr>
            <a:lvl6pPr marL="670484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6pPr>
            <a:lvl7pPr marL="804581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7pPr>
            <a:lvl8pPr marL="938677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8pPr>
            <a:lvl9pPr marL="1072774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535432"/>
            <a:ext cx="1165860" cy="1276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535432"/>
            <a:ext cx="1165860" cy="1276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107087"/>
            <a:ext cx="2366010" cy="3887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493063"/>
            <a:ext cx="1160502" cy="241643"/>
          </a:xfrm>
        </p:spPr>
        <p:txBody>
          <a:bodyPr anchor="b"/>
          <a:lstStyle>
            <a:lvl1pPr marL="0" indent="0">
              <a:buNone/>
              <a:defRPr sz="704" b="1"/>
            </a:lvl1pPr>
            <a:lvl2pPr marL="134097" indent="0">
              <a:buNone/>
              <a:defRPr sz="587" b="1"/>
            </a:lvl2pPr>
            <a:lvl3pPr marL="268194" indent="0">
              <a:buNone/>
              <a:defRPr sz="528" b="1"/>
            </a:lvl3pPr>
            <a:lvl4pPr marL="402290" indent="0">
              <a:buNone/>
              <a:defRPr sz="469" b="1"/>
            </a:lvl4pPr>
            <a:lvl5pPr marL="536387" indent="0">
              <a:buNone/>
              <a:defRPr sz="469" b="1"/>
            </a:lvl5pPr>
            <a:lvl6pPr marL="670484" indent="0">
              <a:buNone/>
              <a:defRPr sz="469" b="1"/>
            </a:lvl6pPr>
            <a:lvl7pPr marL="804581" indent="0">
              <a:buNone/>
              <a:defRPr sz="469" b="1"/>
            </a:lvl7pPr>
            <a:lvl8pPr marL="938677" indent="0">
              <a:buNone/>
              <a:defRPr sz="469" b="1"/>
            </a:lvl8pPr>
            <a:lvl9pPr marL="1072774" indent="0">
              <a:buNone/>
              <a:defRPr sz="46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734706"/>
            <a:ext cx="1160502" cy="10806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493063"/>
            <a:ext cx="1166217" cy="241643"/>
          </a:xfrm>
        </p:spPr>
        <p:txBody>
          <a:bodyPr anchor="b"/>
          <a:lstStyle>
            <a:lvl1pPr marL="0" indent="0">
              <a:buNone/>
              <a:defRPr sz="704" b="1"/>
            </a:lvl1pPr>
            <a:lvl2pPr marL="134097" indent="0">
              <a:buNone/>
              <a:defRPr sz="587" b="1"/>
            </a:lvl2pPr>
            <a:lvl3pPr marL="268194" indent="0">
              <a:buNone/>
              <a:defRPr sz="528" b="1"/>
            </a:lvl3pPr>
            <a:lvl4pPr marL="402290" indent="0">
              <a:buNone/>
              <a:defRPr sz="469" b="1"/>
            </a:lvl4pPr>
            <a:lvl5pPr marL="536387" indent="0">
              <a:buNone/>
              <a:defRPr sz="469" b="1"/>
            </a:lvl5pPr>
            <a:lvl6pPr marL="670484" indent="0">
              <a:buNone/>
              <a:defRPr sz="469" b="1"/>
            </a:lvl6pPr>
            <a:lvl7pPr marL="804581" indent="0">
              <a:buNone/>
              <a:defRPr sz="469" b="1"/>
            </a:lvl7pPr>
            <a:lvl8pPr marL="938677" indent="0">
              <a:buNone/>
              <a:defRPr sz="469" b="1"/>
            </a:lvl8pPr>
            <a:lvl9pPr marL="1072774" indent="0">
              <a:buNone/>
              <a:defRPr sz="46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734706"/>
            <a:ext cx="1166217" cy="10806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4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8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2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34091"/>
            <a:ext cx="884753" cy="469318"/>
          </a:xfrm>
        </p:spPr>
        <p:txBody>
          <a:bodyPr anchor="b"/>
          <a:lstStyle>
            <a:lvl1pPr>
              <a:defRPr sz="9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289600"/>
            <a:ext cx="1388745" cy="1429371"/>
          </a:xfrm>
        </p:spPr>
        <p:txBody>
          <a:bodyPr/>
          <a:lstStyle>
            <a:lvl1pPr>
              <a:defRPr sz="939"/>
            </a:lvl1pPr>
            <a:lvl2pPr>
              <a:defRPr sz="821"/>
            </a:lvl2pPr>
            <a:lvl3pPr>
              <a:defRPr sz="704"/>
            </a:lvl3pPr>
            <a:lvl4pPr>
              <a:defRPr sz="587"/>
            </a:lvl4pPr>
            <a:lvl5pPr>
              <a:defRPr sz="587"/>
            </a:lvl5pPr>
            <a:lvl6pPr>
              <a:defRPr sz="587"/>
            </a:lvl6pPr>
            <a:lvl7pPr>
              <a:defRPr sz="587"/>
            </a:lvl7pPr>
            <a:lvl8pPr>
              <a:defRPr sz="587"/>
            </a:lvl8pPr>
            <a:lvl9pPr>
              <a:defRPr sz="58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603409"/>
            <a:ext cx="884753" cy="1117890"/>
          </a:xfrm>
        </p:spPr>
        <p:txBody>
          <a:bodyPr/>
          <a:lstStyle>
            <a:lvl1pPr marL="0" indent="0">
              <a:buNone/>
              <a:defRPr sz="469"/>
            </a:lvl1pPr>
            <a:lvl2pPr marL="134097" indent="0">
              <a:buNone/>
              <a:defRPr sz="411"/>
            </a:lvl2pPr>
            <a:lvl3pPr marL="268194" indent="0">
              <a:buNone/>
              <a:defRPr sz="352"/>
            </a:lvl3pPr>
            <a:lvl4pPr marL="402290" indent="0">
              <a:buNone/>
              <a:defRPr sz="293"/>
            </a:lvl4pPr>
            <a:lvl5pPr marL="536387" indent="0">
              <a:buNone/>
              <a:defRPr sz="293"/>
            </a:lvl5pPr>
            <a:lvl6pPr marL="670484" indent="0">
              <a:buNone/>
              <a:defRPr sz="293"/>
            </a:lvl6pPr>
            <a:lvl7pPr marL="804581" indent="0">
              <a:buNone/>
              <a:defRPr sz="293"/>
            </a:lvl7pPr>
            <a:lvl8pPr marL="938677" indent="0">
              <a:buNone/>
              <a:defRPr sz="293"/>
            </a:lvl8pPr>
            <a:lvl9pPr marL="1072774" indent="0">
              <a:buNone/>
              <a:defRPr sz="29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34091"/>
            <a:ext cx="884753" cy="469318"/>
          </a:xfrm>
        </p:spPr>
        <p:txBody>
          <a:bodyPr anchor="b"/>
          <a:lstStyle>
            <a:lvl1pPr>
              <a:defRPr sz="9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289600"/>
            <a:ext cx="1388745" cy="1429371"/>
          </a:xfrm>
        </p:spPr>
        <p:txBody>
          <a:bodyPr anchor="t"/>
          <a:lstStyle>
            <a:lvl1pPr marL="0" indent="0">
              <a:buNone/>
              <a:defRPr sz="939"/>
            </a:lvl1pPr>
            <a:lvl2pPr marL="134097" indent="0">
              <a:buNone/>
              <a:defRPr sz="821"/>
            </a:lvl2pPr>
            <a:lvl3pPr marL="268194" indent="0">
              <a:buNone/>
              <a:defRPr sz="704"/>
            </a:lvl3pPr>
            <a:lvl4pPr marL="402290" indent="0">
              <a:buNone/>
              <a:defRPr sz="587"/>
            </a:lvl4pPr>
            <a:lvl5pPr marL="536387" indent="0">
              <a:buNone/>
              <a:defRPr sz="587"/>
            </a:lvl5pPr>
            <a:lvl6pPr marL="670484" indent="0">
              <a:buNone/>
              <a:defRPr sz="587"/>
            </a:lvl6pPr>
            <a:lvl7pPr marL="804581" indent="0">
              <a:buNone/>
              <a:defRPr sz="587"/>
            </a:lvl7pPr>
            <a:lvl8pPr marL="938677" indent="0">
              <a:buNone/>
              <a:defRPr sz="587"/>
            </a:lvl8pPr>
            <a:lvl9pPr marL="1072774" indent="0">
              <a:buNone/>
              <a:defRPr sz="5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603409"/>
            <a:ext cx="884753" cy="1117890"/>
          </a:xfrm>
        </p:spPr>
        <p:txBody>
          <a:bodyPr/>
          <a:lstStyle>
            <a:lvl1pPr marL="0" indent="0">
              <a:buNone/>
              <a:defRPr sz="469"/>
            </a:lvl1pPr>
            <a:lvl2pPr marL="134097" indent="0">
              <a:buNone/>
              <a:defRPr sz="411"/>
            </a:lvl2pPr>
            <a:lvl3pPr marL="268194" indent="0">
              <a:buNone/>
              <a:defRPr sz="352"/>
            </a:lvl3pPr>
            <a:lvl4pPr marL="402290" indent="0">
              <a:buNone/>
              <a:defRPr sz="293"/>
            </a:lvl4pPr>
            <a:lvl5pPr marL="536387" indent="0">
              <a:buNone/>
              <a:defRPr sz="293"/>
            </a:lvl5pPr>
            <a:lvl6pPr marL="670484" indent="0">
              <a:buNone/>
              <a:defRPr sz="293"/>
            </a:lvl6pPr>
            <a:lvl7pPr marL="804581" indent="0">
              <a:buNone/>
              <a:defRPr sz="293"/>
            </a:lvl7pPr>
            <a:lvl8pPr marL="938677" indent="0">
              <a:buNone/>
              <a:defRPr sz="293"/>
            </a:lvl8pPr>
            <a:lvl9pPr marL="1072774" indent="0">
              <a:buNone/>
              <a:defRPr sz="29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107087"/>
            <a:ext cx="2366010" cy="38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535432"/>
            <a:ext cx="2366010" cy="127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1864236"/>
            <a:ext cx="61722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90B07-985A-2047-9BC7-9E0B0C92B34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1864236"/>
            <a:ext cx="92583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1864236"/>
            <a:ext cx="61722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2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268194" rtl="0" eaLnBrk="1" latinLnBrk="0" hangingPunct="1">
        <a:lnSpc>
          <a:spcPct val="90000"/>
        </a:lnSpc>
        <a:spcBef>
          <a:spcPct val="0"/>
        </a:spcBef>
        <a:buNone/>
        <a:defRPr sz="12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048" indent="-67048" algn="l" defTabSz="268194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821" kern="1200">
          <a:solidFill>
            <a:schemeClr val="tx1"/>
          </a:solidFill>
          <a:latin typeface="+mn-lt"/>
          <a:ea typeface="+mn-ea"/>
          <a:cs typeface="+mn-cs"/>
        </a:defRPr>
      </a:lvl1pPr>
      <a:lvl2pPr marL="201145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704" kern="1200">
          <a:solidFill>
            <a:schemeClr val="tx1"/>
          </a:solidFill>
          <a:latin typeface="+mn-lt"/>
          <a:ea typeface="+mn-ea"/>
          <a:cs typeface="+mn-cs"/>
        </a:defRPr>
      </a:lvl2pPr>
      <a:lvl3pPr marL="33524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87" kern="1200">
          <a:solidFill>
            <a:schemeClr val="tx1"/>
          </a:solidFill>
          <a:latin typeface="+mn-lt"/>
          <a:ea typeface="+mn-ea"/>
          <a:cs typeface="+mn-cs"/>
        </a:defRPr>
      </a:lvl3pPr>
      <a:lvl4pPr marL="469339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4pPr>
      <a:lvl5pPr marL="603435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5pPr>
      <a:lvl6pPr marL="73753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6pPr>
      <a:lvl7pPr marL="871629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7pPr>
      <a:lvl8pPr marL="1005726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8pPr>
      <a:lvl9pPr marL="113982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1pPr>
      <a:lvl2pPr marL="13409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2pPr>
      <a:lvl3pPr marL="26819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3pPr>
      <a:lvl4pPr marL="402290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4pPr>
      <a:lvl5pPr marL="53638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5pPr>
      <a:lvl6pPr marL="67048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6pPr>
      <a:lvl7pPr marL="804581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7pPr>
      <a:lvl8pPr marL="93867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8pPr>
      <a:lvl9pPr marL="107277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8431C38B-9CB7-1D45-9082-6DC97AFCCCEB}"/>
              </a:ext>
            </a:extLst>
          </p:cNvPr>
          <p:cNvSpPr txBox="1"/>
          <p:nvPr/>
        </p:nvSpPr>
        <p:spPr>
          <a:xfrm>
            <a:off x="0" y="91281"/>
            <a:ext cx="27084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layoutAttributes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hovermode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valType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 "enumerated",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"values": [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"x",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"y",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"closest",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false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"description": "Determines ... "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819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10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Mease</dc:creator>
  <cp:lastModifiedBy>Jon Mease</cp:lastModifiedBy>
  <cp:revision>23</cp:revision>
  <cp:lastPrinted>2018-05-14T17:16:15Z</cp:lastPrinted>
  <dcterms:created xsi:type="dcterms:W3CDTF">2018-05-14T15:01:45Z</dcterms:created>
  <dcterms:modified xsi:type="dcterms:W3CDTF">2018-05-22T16:55:00Z</dcterms:modified>
</cp:coreProperties>
</file>