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200400" cy="6858000"/>
  <p:notesSz cx="6858000" cy="9144000"/>
  <p:defaultTextStyle>
    <a:defPPr>
      <a:defRPr lang="en-US"/>
    </a:defPPr>
    <a:lvl1pPr marL="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>
        <p:scale>
          <a:sx n="204" d="100"/>
          <a:sy n="204" d="100"/>
        </p:scale>
        <p:origin x="2800" y="-3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122363"/>
            <a:ext cx="2720340" cy="2387600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3602038"/>
            <a:ext cx="2400300" cy="1655762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365125"/>
            <a:ext cx="6900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365125"/>
            <a:ext cx="203025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1709740"/>
            <a:ext cx="2760345" cy="2852737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4589465"/>
            <a:ext cx="2760345" cy="1500187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1825625"/>
            <a:ext cx="13601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825625"/>
            <a:ext cx="13601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365127"/>
            <a:ext cx="27603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1681163"/>
            <a:ext cx="1353919" cy="82391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2505075"/>
            <a:ext cx="135391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1681163"/>
            <a:ext cx="1360587" cy="82391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2505075"/>
            <a:ext cx="13605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457200"/>
            <a:ext cx="1032212" cy="16002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987427"/>
            <a:ext cx="1620203" cy="4873625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057400"/>
            <a:ext cx="1032212" cy="38115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7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457200"/>
            <a:ext cx="1032212" cy="16002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987427"/>
            <a:ext cx="1620203" cy="4873625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057400"/>
            <a:ext cx="1032212" cy="38115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365127"/>
            <a:ext cx="2760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1825625"/>
            <a:ext cx="27603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6356352"/>
            <a:ext cx="72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0B07-985A-2047-9BC7-9E0B0C92B34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6356352"/>
            <a:ext cx="1080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6356352"/>
            <a:ext cx="72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FE9162E9-4BD5-4F48-9E3E-ACEE7196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1" y="1961167"/>
            <a:ext cx="2379260" cy="2379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5F293-FD00-C244-8E25-75D45426F388}"/>
              </a:ext>
            </a:extLst>
          </p:cNvPr>
          <p:cNvSpPr txBox="1"/>
          <p:nvPr/>
        </p:nvSpPr>
        <p:spPr>
          <a:xfrm>
            <a:off x="0" y="63661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b="1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plotly.graph_objs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numpy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np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from</a:t>
            </a:r>
            <a:r>
              <a:rPr lang="en-US" sz="800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IPython.display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display</a:t>
            </a:r>
            <a:endParaRPr lang="en-US" sz="800" dirty="0">
              <a:solidFill>
                <a:srgbClr val="0097C3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 =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100000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fig = go.FigureWidget(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data = [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go.Scattergl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x =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np.random.randn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(N), 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y =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np.random.randn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(N),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mode =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'markers'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marker={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'color'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np.zeros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(N),  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'opacity'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0.6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cmin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cmax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'line'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{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'width'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showscale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: True})],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layout = {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'width'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500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'height'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500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display(fig)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AF073-7B38-8D40-BE5C-5869143E6655}"/>
              </a:ext>
            </a:extLst>
          </p:cNvPr>
          <p:cNvSpPr txBox="1"/>
          <p:nvPr/>
        </p:nvSpPr>
        <p:spPr>
          <a:xfrm>
            <a:off x="-20977" y="4178754"/>
            <a:ext cx="2892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 err="1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brush(trace, points, *_):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inds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np.array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points.point_inds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selected =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np.zeros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if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inds.size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selected[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inds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 =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trace.marker.color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= selected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fig.data[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].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on_selection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(brush)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A1E440E-52C7-B14C-BCCB-7C7688E2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39" y="5283160"/>
            <a:ext cx="1463040" cy="146304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63E04-7A15-314A-94AA-6CBAB98C4382}"/>
              </a:ext>
            </a:extLst>
          </p:cNvPr>
          <p:cNvGrpSpPr/>
          <p:nvPr/>
        </p:nvGrpSpPr>
        <p:grpSpPr>
          <a:xfrm>
            <a:off x="187917" y="5283160"/>
            <a:ext cx="1213254" cy="1463040"/>
            <a:chOff x="187917" y="5510043"/>
            <a:chExt cx="1213254" cy="146304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7086B7D-8DFD-C04B-B167-D3D462E5D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73"/>
            <a:stretch/>
          </p:blipFill>
          <p:spPr>
            <a:xfrm>
              <a:off x="187917" y="5510043"/>
              <a:ext cx="1213254" cy="146304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80D541-445D-2542-A1FA-60EA9ECF3E55}"/>
                </a:ext>
              </a:extLst>
            </p:cNvPr>
            <p:cNvSpPr/>
            <p:nvPr/>
          </p:nvSpPr>
          <p:spPr>
            <a:xfrm>
              <a:off x="615950" y="5934075"/>
              <a:ext cx="158750" cy="2889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23BC325-16E4-924A-B6C5-6E0B12454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70" y="5359518"/>
            <a:ext cx="192860" cy="18352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4DAEBC1-445B-5649-A395-6F1FF3950AAB}"/>
              </a:ext>
            </a:extLst>
          </p:cNvPr>
          <p:cNvSpPr txBox="1"/>
          <p:nvPr/>
        </p:nvSpPr>
        <p:spPr>
          <a:xfrm>
            <a:off x="538547" y="5336281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Box select  </a:t>
            </a:r>
            <a:r>
              <a:rPr lang="en-US" sz="1000" b="1" dirty="0"/>
              <a:t>(c)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A8F8F1-6618-3F46-8115-7C3F05C7D39A}"/>
              </a:ext>
            </a:extLst>
          </p:cNvPr>
          <p:cNvSpPr txBox="1"/>
          <p:nvPr/>
        </p:nvSpPr>
        <p:spPr>
          <a:xfrm>
            <a:off x="2579534" y="58136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35B4D-A3A1-534E-93A5-3B3D654528DC}"/>
              </a:ext>
            </a:extLst>
          </p:cNvPr>
          <p:cNvSpPr txBox="1"/>
          <p:nvPr/>
        </p:nvSpPr>
        <p:spPr>
          <a:xfrm>
            <a:off x="2258314" y="501601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D04131-DCEE-2247-9864-3F983F931B44}"/>
              </a:ext>
            </a:extLst>
          </p:cNvPr>
          <p:cNvSpPr txBox="1"/>
          <p:nvPr/>
        </p:nvSpPr>
        <p:spPr>
          <a:xfrm>
            <a:off x="1706397" y="549386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538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205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17</cp:revision>
  <cp:lastPrinted>2018-05-19T14:34:21Z</cp:lastPrinted>
  <dcterms:created xsi:type="dcterms:W3CDTF">2018-05-14T15:01:45Z</dcterms:created>
  <dcterms:modified xsi:type="dcterms:W3CDTF">2018-05-19T14:49:37Z</dcterms:modified>
</cp:coreProperties>
</file>