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6" r:id="rId2"/>
  </p:sldIdLst>
  <p:sldSz cx="6858000" cy="5303838"/>
  <p:notesSz cx="6858000" cy="9144000"/>
  <p:defaultTextStyle>
    <a:defPPr>
      <a:defRPr lang="en-US"/>
    </a:defPPr>
    <a:lvl1pPr marL="0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1pPr>
    <a:lvl2pPr marL="314219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2pPr>
    <a:lvl3pPr marL="628439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3pPr>
    <a:lvl4pPr marL="942658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4pPr>
    <a:lvl5pPr marL="1256878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5pPr>
    <a:lvl6pPr marL="1571096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6pPr>
    <a:lvl7pPr marL="1885315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7pPr>
    <a:lvl8pPr marL="2199535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8pPr>
    <a:lvl9pPr marL="2513754" algn="l" defTabSz="62843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>
        <p:scale>
          <a:sx n="155" d="100"/>
          <a:sy n="155" d="100"/>
        </p:scale>
        <p:origin x="151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3478-5916-9A45-9836-60B4B9EDEF3F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3513" y="1143000"/>
            <a:ext cx="3990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5101C-0831-8349-A7CF-18E4715C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7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5101C-0831-8349-A7CF-18E4715CDF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1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68013"/>
            <a:ext cx="5829300" cy="184652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85743"/>
            <a:ext cx="5143500" cy="128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6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82380"/>
            <a:ext cx="1478756" cy="4494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82380"/>
            <a:ext cx="4350544" cy="44947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6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22278"/>
            <a:ext cx="5915025" cy="22062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549399"/>
            <a:ext cx="5915025" cy="116021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2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11902"/>
            <a:ext cx="2914650" cy="3365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11902"/>
            <a:ext cx="2914650" cy="3365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2381"/>
            <a:ext cx="5915025" cy="1025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00177"/>
            <a:ext cx="2901255" cy="637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937374"/>
            <a:ext cx="2901255" cy="2849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00177"/>
            <a:ext cx="2915543" cy="637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937374"/>
            <a:ext cx="2915543" cy="2849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7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53589"/>
            <a:ext cx="2211884" cy="12375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63655"/>
            <a:ext cx="3471863" cy="37691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91151"/>
            <a:ext cx="2211884" cy="29478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9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53589"/>
            <a:ext cx="2211884" cy="12375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63655"/>
            <a:ext cx="3471863" cy="376916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91151"/>
            <a:ext cx="2211884" cy="29478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82381"/>
            <a:ext cx="5915025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11902"/>
            <a:ext cx="5915025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915873"/>
            <a:ext cx="154305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915873"/>
            <a:ext cx="2314575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915873"/>
            <a:ext cx="154305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3C766BCE-BA6B-134A-9749-D2E99F782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" t="2137" r="564"/>
          <a:stretch/>
        </p:blipFill>
        <p:spPr>
          <a:xfrm>
            <a:off x="1" y="0"/>
            <a:ext cx="6788393" cy="138284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C0476FD-A793-5C4B-AC85-C69F152AD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" t="25750" r="440"/>
          <a:stretch/>
        </p:blipFill>
        <p:spPr>
          <a:xfrm>
            <a:off x="2" y="1419402"/>
            <a:ext cx="6796875" cy="178667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8A192774-6D0D-034A-AA75-54F9822420AE}"/>
              </a:ext>
            </a:extLst>
          </p:cNvPr>
          <p:cNvGrpSpPr/>
          <p:nvPr/>
        </p:nvGrpSpPr>
        <p:grpSpPr>
          <a:xfrm>
            <a:off x="299803" y="3331076"/>
            <a:ext cx="6438277" cy="1813135"/>
            <a:chOff x="419722" y="6973571"/>
            <a:chExt cx="6438277" cy="1813135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3C4BF490-14C8-C541-9302-6490AB7CD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303" t="41201" r="816"/>
            <a:stretch/>
          </p:blipFill>
          <p:spPr>
            <a:xfrm>
              <a:off x="419722" y="6973571"/>
              <a:ext cx="6438277" cy="876611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B8E9D7B-8BF5-254C-817A-710C441A2F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445" r="900"/>
            <a:stretch/>
          </p:blipFill>
          <p:spPr>
            <a:xfrm>
              <a:off x="500714" y="7834206"/>
              <a:ext cx="6354375" cy="9525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F4B1B1C-E7F4-D942-90D5-6DD59584615D}"/>
                </a:ext>
              </a:extLst>
            </p:cNvPr>
            <p:cNvSpPr txBox="1"/>
            <p:nvPr/>
          </p:nvSpPr>
          <p:spPr>
            <a:xfrm>
              <a:off x="851835" y="7671188"/>
              <a:ext cx="315387" cy="292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D6D5763-1933-EE4E-AEEF-ACF7ECE763E7}"/>
              </a:ext>
            </a:extLst>
          </p:cNvPr>
          <p:cNvSpPr txBox="1"/>
          <p:nvPr/>
        </p:nvSpPr>
        <p:spPr>
          <a:xfrm>
            <a:off x="-14825" y="334926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(d)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38DAE9-C92E-904A-BAF7-BC819D3D46F3}"/>
              </a:ext>
            </a:extLst>
          </p:cNvPr>
          <p:cNvSpPr/>
          <p:nvPr/>
        </p:nvSpPr>
        <p:spPr>
          <a:xfrm>
            <a:off x="55026" y="1368606"/>
            <a:ext cx="166450" cy="411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A5BCE9C-C798-BF4A-B784-573334A04620}"/>
              </a:ext>
            </a:extLst>
          </p:cNvPr>
          <p:cNvSpPr/>
          <p:nvPr/>
        </p:nvSpPr>
        <p:spPr>
          <a:xfrm>
            <a:off x="55026" y="553208"/>
            <a:ext cx="166450" cy="411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4335D3-98B6-B846-B2FB-899FA99E9C2E}"/>
              </a:ext>
            </a:extLst>
          </p:cNvPr>
          <p:cNvSpPr txBox="1"/>
          <p:nvPr/>
        </p:nvSpPr>
        <p:spPr>
          <a:xfrm>
            <a:off x="-14825" y="1438873"/>
            <a:ext cx="380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(c)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3AC0CA-6151-DC48-946E-DAF8FE1FE308}"/>
              </a:ext>
            </a:extLst>
          </p:cNvPr>
          <p:cNvSpPr txBox="1"/>
          <p:nvPr/>
        </p:nvSpPr>
        <p:spPr>
          <a:xfrm>
            <a:off x="-14825" y="601055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(b)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68DCC-5308-4949-BE7F-F24E2BF27085}"/>
              </a:ext>
            </a:extLst>
          </p:cNvPr>
          <p:cNvSpPr txBox="1"/>
          <p:nvPr/>
        </p:nvSpPr>
        <p:spPr>
          <a:xfrm>
            <a:off x="-14825" y="7969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(a)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867E51-2FDC-234D-B5B7-7E8C74AEC034}"/>
              </a:ext>
            </a:extLst>
          </p:cNvPr>
          <p:cNvCxnSpPr>
            <a:cxnSpLocks/>
          </p:cNvCxnSpPr>
          <p:nvPr/>
        </p:nvCxnSpPr>
        <p:spPr>
          <a:xfrm>
            <a:off x="1775860" y="663575"/>
            <a:ext cx="0" cy="116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E260B2-891B-E34C-B6D7-76D27AD9B3C3}"/>
              </a:ext>
            </a:extLst>
          </p:cNvPr>
          <p:cNvCxnSpPr>
            <a:cxnSpLocks/>
          </p:cNvCxnSpPr>
          <p:nvPr/>
        </p:nvCxnSpPr>
        <p:spPr>
          <a:xfrm>
            <a:off x="2005262" y="1501775"/>
            <a:ext cx="0" cy="110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14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Mease</dc:creator>
  <cp:lastModifiedBy>Jon Mease</cp:lastModifiedBy>
  <cp:revision>21</cp:revision>
  <cp:lastPrinted>2018-05-14T17:16:15Z</cp:lastPrinted>
  <dcterms:created xsi:type="dcterms:W3CDTF">2018-05-14T15:01:45Z</dcterms:created>
  <dcterms:modified xsi:type="dcterms:W3CDTF">2018-05-19T14:51:53Z</dcterms:modified>
</cp:coreProperties>
</file>