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200400" cy="6858000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/>
    <p:restoredTop sz="94637"/>
  </p:normalViewPr>
  <p:slideViewPr>
    <p:cSldViewPr snapToGrid="0" snapToObjects="1">
      <p:cViewPr>
        <p:scale>
          <a:sx n="215" d="100"/>
          <a:sy n="215" d="100"/>
        </p:scale>
        <p:origin x="2832" y="-3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122363"/>
            <a:ext cx="2720340" cy="238760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3602038"/>
            <a:ext cx="2400300" cy="1655762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365125"/>
            <a:ext cx="6900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365125"/>
            <a:ext cx="203025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1709740"/>
            <a:ext cx="2760345" cy="2852737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4589465"/>
            <a:ext cx="2760345" cy="1500187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365127"/>
            <a:ext cx="27603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1681163"/>
            <a:ext cx="1353919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2505075"/>
            <a:ext cx="135391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1681163"/>
            <a:ext cx="1360587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2505075"/>
            <a:ext cx="13605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987427"/>
            <a:ext cx="1620203" cy="4873625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987427"/>
            <a:ext cx="1620203" cy="4873625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365127"/>
            <a:ext cx="2760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825625"/>
            <a:ext cx="2760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6356352"/>
            <a:ext cx="1080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E54CABB-3B99-1F4D-8B69-492295D4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0" y="468783"/>
            <a:ext cx="2484872" cy="1557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5F293-FD00-C244-8E25-75D45426F388}"/>
              </a:ext>
            </a:extLst>
          </p:cNvPr>
          <p:cNvSpPr txBox="1"/>
          <p:nvPr/>
        </p:nvSpPr>
        <p:spPr>
          <a:xfrm>
            <a:off x="1" y="-24377"/>
            <a:ext cx="297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plotly.graph_objs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from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IPython.display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display</a:t>
            </a:r>
            <a:endParaRPr lang="en-US" sz="800" dirty="0">
              <a:solidFill>
                <a:srgbClr val="0097C3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FigureWidget(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data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 err="1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Scatter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])],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layout={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'range'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]}})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display(fig)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24CF-B7A8-B345-872F-4B34F2E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5" y="3002218"/>
            <a:ext cx="2484872" cy="1557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E7AE77-23AC-CD4A-80B2-7C1E89FF7439}"/>
              </a:ext>
            </a:extLst>
          </p:cNvPr>
          <p:cNvSpPr/>
          <p:nvPr/>
        </p:nvSpPr>
        <p:spPr>
          <a:xfrm>
            <a:off x="676913" y="3311312"/>
            <a:ext cx="554473" cy="111122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DB00D-AA15-F340-A05B-965D562A7A6D}"/>
              </a:ext>
            </a:extLst>
          </p:cNvPr>
          <p:cNvSpPr/>
          <p:nvPr/>
        </p:nvSpPr>
        <p:spPr>
          <a:xfrm>
            <a:off x="1784941" y="3311312"/>
            <a:ext cx="1125516" cy="111122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02542-5C6D-614C-B953-6720766E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20" y="3123978"/>
            <a:ext cx="179879" cy="182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AF073-7B38-8D40-BE5C-5869143E6655}"/>
              </a:ext>
            </a:extLst>
          </p:cNvPr>
          <p:cNvSpPr txBox="1"/>
          <p:nvPr/>
        </p:nvSpPr>
        <p:spPr>
          <a:xfrm>
            <a:off x="0" y="2105923"/>
            <a:ext cx="4147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 err="1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handle_zoom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(layout,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print(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'new x-range:'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print(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'new y-range:'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solidFill>
                <a:srgbClr val="00812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fig.layout.on_change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handle_zoom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yaxis.range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3702EA-C865-524E-86E3-7D60791A851C}"/>
              </a:ext>
            </a:extLst>
          </p:cNvPr>
          <p:cNvSpPr/>
          <p:nvPr/>
        </p:nvSpPr>
        <p:spPr>
          <a:xfrm>
            <a:off x="158779" y="524144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A18D3A-516F-9F45-9C51-83D54D513B1A}"/>
              </a:ext>
            </a:extLst>
          </p:cNvPr>
          <p:cNvSpPr/>
          <p:nvPr/>
        </p:nvSpPr>
        <p:spPr>
          <a:xfrm>
            <a:off x="1912238" y="524144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8E60CE-DD24-2940-89AC-A0E87B17923E}"/>
              </a:ext>
            </a:extLst>
          </p:cNvPr>
          <p:cNvSpPr/>
          <p:nvPr/>
        </p:nvSpPr>
        <p:spPr>
          <a:xfrm>
            <a:off x="2091851" y="4750021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A01296-922D-094B-AE03-98BED8A8DA90}"/>
              </a:ext>
            </a:extLst>
          </p:cNvPr>
          <p:cNvSpPr/>
          <p:nvPr/>
        </p:nvSpPr>
        <p:spPr>
          <a:xfrm>
            <a:off x="2091851" y="573286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257D8E-5CD5-1640-8B7B-FB766A8DFD97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21554" y="5554950"/>
            <a:ext cx="179613" cy="1779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CE9408-016F-494C-97DE-1DB69F4852C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77391" y="5398196"/>
            <a:ext cx="93485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2D0DD4-09DF-FD49-A70F-4467578183F2}"/>
              </a:ext>
            </a:extLst>
          </p:cNvPr>
          <p:cNvSpPr txBox="1"/>
          <p:nvPr/>
        </p:nvSpPr>
        <p:spPr>
          <a:xfrm>
            <a:off x="256307" y="6105582"/>
            <a:ext cx="62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6CFD1-DAF6-E648-B791-5CC8597A4530}"/>
              </a:ext>
            </a:extLst>
          </p:cNvPr>
          <p:cNvSpPr txBox="1"/>
          <p:nvPr/>
        </p:nvSpPr>
        <p:spPr>
          <a:xfrm>
            <a:off x="1887396" y="6105582"/>
            <a:ext cx="1227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JavaScript/HTML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6ADA9-A8B7-6E48-A35F-BFA0D1C55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77385" y="4906775"/>
            <a:ext cx="1114466" cy="4140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F08CC3-6397-3444-9CFF-FB773285A925}"/>
              </a:ext>
            </a:extLst>
          </p:cNvPr>
          <p:cNvSpPr txBox="1"/>
          <p:nvPr/>
        </p:nvSpPr>
        <p:spPr>
          <a:xfrm rot="20359862">
            <a:off x="1132054" y="4955807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9C9D20-35B7-004B-8A47-19418C9B3FF5}"/>
              </a:ext>
            </a:extLst>
          </p:cNvPr>
          <p:cNvSpPr txBox="1"/>
          <p:nvPr/>
        </p:nvSpPr>
        <p:spPr>
          <a:xfrm>
            <a:off x="1093638" y="5369891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endParaRPr lang="en-US" sz="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1DF25-EA36-F248-B70F-F2730C38E127}"/>
              </a:ext>
            </a:extLst>
          </p:cNvPr>
          <p:cNvSpPr txBox="1"/>
          <p:nvPr/>
        </p:nvSpPr>
        <p:spPr>
          <a:xfrm>
            <a:off x="58094" y="57044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r>
              <a:rPr lang="en-US" sz="800" dirty="0"/>
              <a:t> argument: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[0, 1],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yaxis.range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 [1.5, 2.5]}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37157-83FC-7949-BF0B-CEC17211EA8A}"/>
              </a:ext>
            </a:extLst>
          </p:cNvPr>
          <p:cNvSpPr/>
          <p:nvPr/>
        </p:nvSpPr>
        <p:spPr>
          <a:xfrm>
            <a:off x="242420" y="6558478"/>
            <a:ext cx="246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new x-range: (0, 1)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new y-range: (1.5, 2.5)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016638-9DB2-1849-9889-CC4236265B1E}"/>
              </a:ext>
            </a:extLst>
          </p:cNvPr>
          <p:cNvSpPr txBox="1"/>
          <p:nvPr/>
        </p:nvSpPr>
        <p:spPr>
          <a:xfrm>
            <a:off x="2502156" y="18445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0D508-D781-7E4B-8AB7-8ECB80DFD9C3}"/>
              </a:ext>
            </a:extLst>
          </p:cNvPr>
          <p:cNvSpPr txBox="1"/>
          <p:nvPr/>
        </p:nvSpPr>
        <p:spPr>
          <a:xfrm>
            <a:off x="2409668" y="267604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DF3F7-B353-354D-B46A-4BFEE1C12946}"/>
              </a:ext>
            </a:extLst>
          </p:cNvPr>
          <p:cNvSpPr txBox="1"/>
          <p:nvPr/>
        </p:nvSpPr>
        <p:spPr>
          <a:xfrm>
            <a:off x="1822204" y="470585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5A322-725B-FD41-B3D2-E4B2CC6DB4DF}"/>
              </a:ext>
            </a:extLst>
          </p:cNvPr>
          <p:cNvSpPr txBox="1"/>
          <p:nvPr/>
        </p:nvSpPr>
        <p:spPr>
          <a:xfrm>
            <a:off x="772184" y="501725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4B115-1BE4-944C-8FDA-1F4BB4FB6961}"/>
              </a:ext>
            </a:extLst>
          </p:cNvPr>
          <p:cNvSpPr txBox="1"/>
          <p:nvPr/>
        </p:nvSpPr>
        <p:spPr>
          <a:xfrm>
            <a:off x="1666073" y="5425054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(f)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0BBF1D-2AF0-B645-A169-E540B0DFEFB8}"/>
              </a:ext>
            </a:extLst>
          </p:cNvPr>
          <p:cNvSpPr txBox="1"/>
          <p:nvPr/>
        </p:nvSpPr>
        <p:spPr>
          <a:xfrm>
            <a:off x="2439252" y="551570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875B90-7D69-734E-B9F7-20F4AF283B25}"/>
              </a:ext>
            </a:extLst>
          </p:cNvPr>
          <p:cNvSpPr txBox="1"/>
          <p:nvPr/>
        </p:nvSpPr>
        <p:spPr>
          <a:xfrm>
            <a:off x="1784378" y="658433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(h)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017916-376D-8D4F-AB3F-DE66953CE6C9}"/>
              </a:ext>
            </a:extLst>
          </p:cNvPr>
          <p:cNvSpPr/>
          <p:nvPr/>
        </p:nvSpPr>
        <p:spPr>
          <a:xfrm>
            <a:off x="1226999" y="3311312"/>
            <a:ext cx="557943" cy="32191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DF2C2-DBCF-5B43-B502-FBB7C89DDB82}"/>
              </a:ext>
            </a:extLst>
          </p:cNvPr>
          <p:cNvSpPr/>
          <p:nvPr/>
        </p:nvSpPr>
        <p:spPr>
          <a:xfrm>
            <a:off x="1226999" y="4100622"/>
            <a:ext cx="557943" cy="32191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11A55-430B-9E47-8C48-B99314E3E317}"/>
              </a:ext>
            </a:extLst>
          </p:cNvPr>
          <p:cNvSpPr txBox="1"/>
          <p:nvPr/>
        </p:nvSpPr>
        <p:spPr>
          <a:xfrm>
            <a:off x="2338416" y="3086543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zoom  </a:t>
            </a:r>
            <a:r>
              <a:rPr lang="en-US" sz="10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182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20</cp:revision>
  <cp:lastPrinted>2018-05-21T13:57:38Z</cp:lastPrinted>
  <dcterms:created xsi:type="dcterms:W3CDTF">2018-05-14T15:01:45Z</dcterms:created>
  <dcterms:modified xsi:type="dcterms:W3CDTF">2018-05-22T16:56:11Z</dcterms:modified>
</cp:coreProperties>
</file>