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9144000" cy="914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126" y="2292"/>
      </p:cViewPr>
      <p:guideLst>
        <p:guide orient="horz" pos="2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4D9219-B480-4108-A671-4E94489B26F8}" type="doc">
      <dgm:prSet loTypeId="urn:microsoft.com/office/officeart/2005/8/layout/lProcess1" loCatId="process" qsTypeId="urn:microsoft.com/office/officeart/2005/8/quickstyle/simple1" qsCatId="simple" csTypeId="urn:microsoft.com/office/officeart/2005/8/colors/accent0_1" csCatId="mainScheme" phldr="1"/>
      <dgm:spPr/>
    </dgm:pt>
    <dgm:pt modelId="{8D3489DE-B65F-4E47-A396-7EB84473545D}">
      <dgm:prSet phldrT="[Text]" phldr="0"/>
      <dgm:spPr/>
      <dgm:t>
        <a:bodyPr/>
        <a:lstStyle/>
        <a:p>
          <a:r>
            <a:rPr lang="en-US" dirty="0">
              <a:latin typeface="Arial"/>
            </a:rPr>
            <a:t>HDL</a:t>
          </a:r>
          <a:endParaRPr lang="en-US" dirty="0"/>
        </a:p>
      </dgm:t>
    </dgm:pt>
    <dgm:pt modelId="{8BFD4492-00C8-44E5-97B5-30C19538609F}" type="parTrans" cxnId="{DF0E62F7-45CD-4711-9CC8-DD454E03F139}">
      <dgm:prSet/>
      <dgm:spPr/>
      <dgm:t>
        <a:bodyPr/>
        <a:lstStyle/>
        <a:p>
          <a:endParaRPr lang="en-US"/>
        </a:p>
      </dgm:t>
    </dgm:pt>
    <dgm:pt modelId="{20E08DB6-A08B-4D1F-8FD9-36AEC1CA8C49}" type="sibTrans" cxnId="{DF0E62F7-45CD-4711-9CC8-DD454E03F139}">
      <dgm:prSet/>
      <dgm:spPr/>
      <dgm:t>
        <a:bodyPr/>
        <a:lstStyle/>
        <a:p>
          <a:endParaRPr lang="en-US"/>
        </a:p>
      </dgm:t>
    </dgm:pt>
    <dgm:pt modelId="{5937BA0F-9861-4863-995E-610D8E41DC93}">
      <dgm:prSet phldrT="[Text]" phldr="0"/>
      <dgm:spPr/>
      <dgm:t>
        <a:bodyPr/>
        <a:lstStyle/>
        <a:p>
          <a:r>
            <a:rPr lang="en-US" dirty="0">
              <a:latin typeface="Arial"/>
            </a:rPr>
            <a:t>Synthesis</a:t>
          </a:r>
          <a:endParaRPr lang="en-US" dirty="0"/>
        </a:p>
      </dgm:t>
    </dgm:pt>
    <dgm:pt modelId="{46C498AF-DA9F-4185-BC0D-7B686DAFD6B4}" type="parTrans" cxnId="{4D8F4A20-59F7-497D-8581-015BA79BEA6A}">
      <dgm:prSet/>
      <dgm:spPr/>
      <dgm:t>
        <a:bodyPr/>
        <a:lstStyle/>
        <a:p>
          <a:endParaRPr lang="en-US"/>
        </a:p>
      </dgm:t>
    </dgm:pt>
    <dgm:pt modelId="{E7036EB7-4B39-42D8-AF35-626CB20670B8}" type="sibTrans" cxnId="{4D8F4A20-59F7-497D-8581-015BA79BEA6A}">
      <dgm:prSet/>
      <dgm:spPr/>
      <dgm:t>
        <a:bodyPr/>
        <a:lstStyle/>
        <a:p>
          <a:endParaRPr lang="en-US"/>
        </a:p>
      </dgm:t>
    </dgm:pt>
    <dgm:pt modelId="{31BA1C23-965F-4A08-866C-60F465527D31}">
      <dgm:prSet phldrT="[Text]" phldr="0"/>
      <dgm:spPr/>
      <dgm:t>
        <a:bodyPr/>
        <a:lstStyle/>
        <a:p>
          <a:pPr rtl="0"/>
          <a:r>
            <a:rPr lang="en-US" dirty="0">
              <a:latin typeface="Arial"/>
            </a:rPr>
            <a:t> Netlist</a:t>
          </a:r>
          <a:endParaRPr lang="en-US" dirty="0"/>
        </a:p>
      </dgm:t>
    </dgm:pt>
    <dgm:pt modelId="{F7B04D4A-736F-450B-8CCC-72E064F16098}" type="parTrans" cxnId="{F5B46B06-3DA2-46D8-AB9D-9F4655C0212C}">
      <dgm:prSet/>
      <dgm:spPr/>
      <dgm:t>
        <a:bodyPr/>
        <a:lstStyle/>
        <a:p>
          <a:endParaRPr lang="en-US"/>
        </a:p>
      </dgm:t>
    </dgm:pt>
    <dgm:pt modelId="{31340B1F-2108-4780-BE4F-75F46081EC54}" type="sibTrans" cxnId="{F5B46B06-3DA2-46D8-AB9D-9F4655C0212C}">
      <dgm:prSet/>
      <dgm:spPr/>
      <dgm:t>
        <a:bodyPr/>
        <a:lstStyle/>
        <a:p>
          <a:endParaRPr lang="en-US"/>
        </a:p>
      </dgm:t>
    </dgm:pt>
    <dgm:pt modelId="{33341C1B-01FA-4A4F-8079-907A98550C61}">
      <dgm:prSet phldr="0"/>
      <dgm:spPr/>
      <dgm:t>
        <a:bodyPr/>
        <a:lstStyle/>
        <a:p>
          <a:pPr rtl="0"/>
          <a:r>
            <a:rPr lang="en-US" dirty="0">
              <a:latin typeface="Arial"/>
            </a:rPr>
            <a:t>Transformed Netlist</a:t>
          </a:r>
          <a:endParaRPr lang="en-US" dirty="0"/>
        </a:p>
      </dgm:t>
    </dgm:pt>
    <dgm:pt modelId="{B6256648-67E5-4504-A5C3-F512B83873D3}" type="parTrans" cxnId="{65B4C19A-3DEE-4F65-9A2A-DE558273E758}">
      <dgm:prSet/>
      <dgm:spPr/>
      <dgm:t>
        <a:bodyPr/>
        <a:lstStyle/>
        <a:p>
          <a:endParaRPr lang="en-US"/>
        </a:p>
      </dgm:t>
    </dgm:pt>
    <dgm:pt modelId="{25A7162E-52D5-403A-B35F-32DFA78099C0}" type="sibTrans" cxnId="{65B4C19A-3DEE-4F65-9A2A-DE558273E758}">
      <dgm:prSet/>
      <dgm:spPr/>
      <dgm:t>
        <a:bodyPr/>
        <a:lstStyle/>
        <a:p>
          <a:endParaRPr lang="en-US"/>
        </a:p>
      </dgm:t>
    </dgm:pt>
    <dgm:pt modelId="{57C84856-79E7-4BC8-BBA9-6444F5EB7A28}">
      <dgm:prSet phldr="0"/>
      <dgm:spPr/>
      <dgm:t>
        <a:bodyPr/>
        <a:lstStyle/>
        <a:p>
          <a:pPr rtl="0"/>
          <a:r>
            <a:rPr lang="en-US" dirty="0">
              <a:latin typeface="Arial"/>
            </a:rPr>
            <a:t>SpyDrNet</a:t>
          </a:r>
        </a:p>
      </dgm:t>
    </dgm:pt>
    <dgm:pt modelId="{C7FD1690-AC56-41A5-B5D8-614E3B13BF41}" type="parTrans" cxnId="{0958E94E-2B20-46FF-B341-76FF35A85ECC}">
      <dgm:prSet/>
      <dgm:spPr/>
      <dgm:t>
        <a:bodyPr/>
        <a:lstStyle/>
        <a:p>
          <a:endParaRPr lang="en-US"/>
        </a:p>
      </dgm:t>
    </dgm:pt>
    <dgm:pt modelId="{B34530A6-2982-4844-9926-6EDBB6A9984F}" type="sibTrans" cxnId="{0958E94E-2B20-46FF-B341-76FF35A85ECC}">
      <dgm:prSet/>
      <dgm:spPr/>
      <dgm:t>
        <a:bodyPr/>
        <a:lstStyle/>
        <a:p>
          <a:endParaRPr lang="en-US"/>
        </a:p>
      </dgm:t>
    </dgm:pt>
    <dgm:pt modelId="{47B719C7-DC03-4FB8-A2C3-8C7AE9278697}">
      <dgm:prSet phldr="0"/>
      <dgm:spPr/>
      <dgm:t>
        <a:bodyPr/>
        <a:lstStyle/>
        <a:p>
          <a:pPr rtl="0"/>
          <a:r>
            <a:rPr lang="en-US" dirty="0">
              <a:latin typeface="Arial"/>
            </a:rPr>
            <a:t>Generate Hardware Files</a:t>
          </a:r>
        </a:p>
      </dgm:t>
    </dgm:pt>
    <dgm:pt modelId="{96D746BA-6B61-4D6C-8699-D2EF89C6244E}" type="parTrans" cxnId="{3B81CFD4-DD8E-4A98-BF5E-B17A95F8EB46}">
      <dgm:prSet/>
      <dgm:spPr/>
      <dgm:t>
        <a:bodyPr/>
        <a:lstStyle/>
        <a:p>
          <a:endParaRPr lang="en-US"/>
        </a:p>
      </dgm:t>
    </dgm:pt>
    <dgm:pt modelId="{7A0270CA-4176-4D19-A25A-271D33DDE0CD}" type="sibTrans" cxnId="{3B81CFD4-DD8E-4A98-BF5E-B17A95F8EB46}">
      <dgm:prSet/>
      <dgm:spPr/>
      <dgm:t>
        <a:bodyPr/>
        <a:lstStyle/>
        <a:p>
          <a:endParaRPr lang="en-US"/>
        </a:p>
      </dgm:t>
    </dgm:pt>
    <dgm:pt modelId="{BACEC9F2-20FC-41EB-B2D8-05979B759285}" type="pres">
      <dgm:prSet presAssocID="{814D9219-B480-4108-A671-4E94489B26F8}" presName="Name0" presStyleCnt="0">
        <dgm:presLayoutVars>
          <dgm:dir/>
          <dgm:animLvl val="lvl"/>
          <dgm:resizeHandles val="exact"/>
        </dgm:presLayoutVars>
      </dgm:prSet>
      <dgm:spPr/>
    </dgm:pt>
    <dgm:pt modelId="{643CAA24-1602-44DD-BFC4-22928C709C1C}" type="pres">
      <dgm:prSet presAssocID="{8D3489DE-B65F-4E47-A396-7EB84473545D}" presName="vertFlow" presStyleCnt="0"/>
      <dgm:spPr/>
    </dgm:pt>
    <dgm:pt modelId="{A032623A-53CA-4590-960B-94B8D1FA852A}" type="pres">
      <dgm:prSet presAssocID="{8D3489DE-B65F-4E47-A396-7EB84473545D}" presName="header" presStyleLbl="node1" presStyleIdx="0" presStyleCnt="6"/>
      <dgm:spPr/>
    </dgm:pt>
    <dgm:pt modelId="{CD2070C4-DDAC-4CEE-B77D-A0AAEEB3C177}" type="pres">
      <dgm:prSet presAssocID="{8D3489DE-B65F-4E47-A396-7EB84473545D}" presName="hSp" presStyleCnt="0"/>
      <dgm:spPr/>
    </dgm:pt>
    <dgm:pt modelId="{C97C13BA-10DE-4E00-875E-4D7B6EE37464}" type="pres">
      <dgm:prSet presAssocID="{5937BA0F-9861-4863-995E-610D8E41DC93}" presName="vertFlow" presStyleCnt="0"/>
      <dgm:spPr/>
    </dgm:pt>
    <dgm:pt modelId="{B0C67399-4A7A-4567-B0F9-4EB84DBEB1CD}" type="pres">
      <dgm:prSet presAssocID="{5937BA0F-9861-4863-995E-610D8E41DC93}" presName="header" presStyleLbl="node1" presStyleIdx="1" presStyleCnt="6"/>
      <dgm:spPr/>
    </dgm:pt>
    <dgm:pt modelId="{FE80DCBA-645F-492A-B237-AD4AE9167E37}" type="pres">
      <dgm:prSet presAssocID="{5937BA0F-9861-4863-995E-610D8E41DC93}" presName="hSp" presStyleCnt="0"/>
      <dgm:spPr/>
    </dgm:pt>
    <dgm:pt modelId="{4F7FDAA9-72F1-4C4E-8FC3-1841925FC0A5}" type="pres">
      <dgm:prSet presAssocID="{31BA1C23-965F-4A08-866C-60F465527D31}" presName="vertFlow" presStyleCnt="0"/>
      <dgm:spPr/>
    </dgm:pt>
    <dgm:pt modelId="{8AE6C759-23F3-4D68-8A92-C9CD1CCAFC46}" type="pres">
      <dgm:prSet presAssocID="{31BA1C23-965F-4A08-866C-60F465527D31}" presName="header" presStyleLbl="node1" presStyleIdx="2" presStyleCnt="6"/>
      <dgm:spPr/>
    </dgm:pt>
    <dgm:pt modelId="{EAB80F29-B5ED-4D73-AD9F-BCEDBB153762}" type="pres">
      <dgm:prSet presAssocID="{31BA1C23-965F-4A08-866C-60F465527D31}" presName="hSp" presStyleCnt="0"/>
      <dgm:spPr/>
    </dgm:pt>
    <dgm:pt modelId="{A1EDE5BF-3336-47E3-99D6-D69D1E828570}" type="pres">
      <dgm:prSet presAssocID="{57C84856-79E7-4BC8-BBA9-6444F5EB7A28}" presName="vertFlow" presStyleCnt="0"/>
      <dgm:spPr/>
    </dgm:pt>
    <dgm:pt modelId="{A3E8692D-7786-4E0C-AB24-6B95704E0AC4}" type="pres">
      <dgm:prSet presAssocID="{57C84856-79E7-4BC8-BBA9-6444F5EB7A28}" presName="header" presStyleLbl="node1" presStyleIdx="3" presStyleCnt="6"/>
      <dgm:spPr/>
    </dgm:pt>
    <dgm:pt modelId="{573FC0D5-0EEC-4E53-B425-2649E1C7B913}" type="pres">
      <dgm:prSet presAssocID="{57C84856-79E7-4BC8-BBA9-6444F5EB7A28}" presName="hSp" presStyleCnt="0"/>
      <dgm:spPr/>
    </dgm:pt>
    <dgm:pt modelId="{918AA7BA-56A5-41DE-809E-99D09946C16C}" type="pres">
      <dgm:prSet presAssocID="{33341C1B-01FA-4A4F-8079-907A98550C61}" presName="vertFlow" presStyleCnt="0"/>
      <dgm:spPr/>
    </dgm:pt>
    <dgm:pt modelId="{9C2F49E6-30EC-4FC8-B8BF-3DB9901D06CA}" type="pres">
      <dgm:prSet presAssocID="{33341C1B-01FA-4A4F-8079-907A98550C61}" presName="header" presStyleLbl="node1" presStyleIdx="4" presStyleCnt="6"/>
      <dgm:spPr/>
    </dgm:pt>
    <dgm:pt modelId="{9E027A7A-6AA5-489C-A4C3-1EE9720FC6B3}" type="pres">
      <dgm:prSet presAssocID="{33341C1B-01FA-4A4F-8079-907A98550C61}" presName="hSp" presStyleCnt="0"/>
      <dgm:spPr/>
    </dgm:pt>
    <dgm:pt modelId="{2F6C8D58-9328-4DB1-8ACB-C38333ED5BB5}" type="pres">
      <dgm:prSet presAssocID="{47B719C7-DC03-4FB8-A2C3-8C7AE9278697}" presName="vertFlow" presStyleCnt="0"/>
      <dgm:spPr/>
    </dgm:pt>
    <dgm:pt modelId="{28DD7189-59CB-4A0F-A1DB-FD6BDA082E9B}" type="pres">
      <dgm:prSet presAssocID="{47B719C7-DC03-4FB8-A2C3-8C7AE9278697}" presName="header" presStyleLbl="node1" presStyleIdx="5" presStyleCnt="6"/>
      <dgm:spPr/>
    </dgm:pt>
  </dgm:ptLst>
  <dgm:cxnLst>
    <dgm:cxn modelId="{F5B46B06-3DA2-46D8-AB9D-9F4655C0212C}" srcId="{814D9219-B480-4108-A671-4E94489B26F8}" destId="{31BA1C23-965F-4A08-866C-60F465527D31}" srcOrd="2" destOrd="0" parTransId="{F7B04D4A-736F-450B-8CCC-72E064F16098}" sibTransId="{31340B1F-2108-4780-BE4F-75F46081EC54}"/>
    <dgm:cxn modelId="{00DF4707-E041-4215-8BC5-49FC24BA2EA0}" type="presOf" srcId="{8D3489DE-B65F-4E47-A396-7EB84473545D}" destId="{A032623A-53CA-4590-960B-94B8D1FA852A}" srcOrd="0" destOrd="0" presId="urn:microsoft.com/office/officeart/2005/8/layout/lProcess1"/>
    <dgm:cxn modelId="{4D8F4A20-59F7-497D-8581-015BA79BEA6A}" srcId="{814D9219-B480-4108-A671-4E94489B26F8}" destId="{5937BA0F-9861-4863-995E-610D8E41DC93}" srcOrd="1" destOrd="0" parTransId="{46C498AF-DA9F-4185-BC0D-7B686DAFD6B4}" sibTransId="{E7036EB7-4B39-42D8-AF35-626CB20670B8}"/>
    <dgm:cxn modelId="{14450221-C002-42A4-93C9-FB0801D34657}" type="presOf" srcId="{33341C1B-01FA-4A4F-8079-907A98550C61}" destId="{9C2F49E6-30EC-4FC8-B8BF-3DB9901D06CA}" srcOrd="0" destOrd="0" presId="urn:microsoft.com/office/officeart/2005/8/layout/lProcess1"/>
    <dgm:cxn modelId="{A7999621-6709-47B6-84C6-20ADECDD5345}" type="presOf" srcId="{57C84856-79E7-4BC8-BBA9-6444F5EB7A28}" destId="{A3E8692D-7786-4E0C-AB24-6B95704E0AC4}" srcOrd="0" destOrd="0" presId="urn:microsoft.com/office/officeart/2005/8/layout/lProcess1"/>
    <dgm:cxn modelId="{0958E94E-2B20-46FF-B341-76FF35A85ECC}" srcId="{814D9219-B480-4108-A671-4E94489B26F8}" destId="{57C84856-79E7-4BC8-BBA9-6444F5EB7A28}" srcOrd="3" destOrd="0" parTransId="{C7FD1690-AC56-41A5-B5D8-614E3B13BF41}" sibTransId="{B34530A6-2982-4844-9926-6EDBB6A9984F}"/>
    <dgm:cxn modelId="{CCBB0171-7479-4F1F-9F00-655EAB67E7F5}" type="presOf" srcId="{5937BA0F-9861-4863-995E-610D8E41DC93}" destId="{B0C67399-4A7A-4567-B0F9-4EB84DBEB1CD}" srcOrd="0" destOrd="0" presId="urn:microsoft.com/office/officeart/2005/8/layout/lProcess1"/>
    <dgm:cxn modelId="{466F5D80-DCC8-494B-BBED-7FA1B47368A8}" type="presOf" srcId="{31BA1C23-965F-4A08-866C-60F465527D31}" destId="{8AE6C759-23F3-4D68-8A92-C9CD1CCAFC46}" srcOrd="0" destOrd="0" presId="urn:microsoft.com/office/officeart/2005/8/layout/lProcess1"/>
    <dgm:cxn modelId="{49928383-F4E3-4621-B54F-5680433197AE}" type="presOf" srcId="{814D9219-B480-4108-A671-4E94489B26F8}" destId="{BACEC9F2-20FC-41EB-B2D8-05979B759285}" srcOrd="0" destOrd="0" presId="urn:microsoft.com/office/officeart/2005/8/layout/lProcess1"/>
    <dgm:cxn modelId="{65B4C19A-3DEE-4F65-9A2A-DE558273E758}" srcId="{814D9219-B480-4108-A671-4E94489B26F8}" destId="{33341C1B-01FA-4A4F-8079-907A98550C61}" srcOrd="4" destOrd="0" parTransId="{B6256648-67E5-4504-A5C3-F512B83873D3}" sibTransId="{25A7162E-52D5-403A-B35F-32DFA78099C0}"/>
    <dgm:cxn modelId="{A9F86DAA-2646-479D-8C02-DD5ED61CDA87}" type="presOf" srcId="{47B719C7-DC03-4FB8-A2C3-8C7AE9278697}" destId="{28DD7189-59CB-4A0F-A1DB-FD6BDA082E9B}" srcOrd="0" destOrd="0" presId="urn:microsoft.com/office/officeart/2005/8/layout/lProcess1"/>
    <dgm:cxn modelId="{3B81CFD4-DD8E-4A98-BF5E-B17A95F8EB46}" srcId="{814D9219-B480-4108-A671-4E94489B26F8}" destId="{47B719C7-DC03-4FB8-A2C3-8C7AE9278697}" srcOrd="5" destOrd="0" parTransId="{96D746BA-6B61-4D6C-8699-D2EF89C6244E}" sibTransId="{7A0270CA-4176-4D19-A25A-271D33DDE0CD}"/>
    <dgm:cxn modelId="{DF0E62F7-45CD-4711-9CC8-DD454E03F139}" srcId="{814D9219-B480-4108-A671-4E94489B26F8}" destId="{8D3489DE-B65F-4E47-A396-7EB84473545D}" srcOrd="0" destOrd="0" parTransId="{8BFD4492-00C8-44E5-97B5-30C19538609F}" sibTransId="{20E08DB6-A08B-4D1F-8FD9-36AEC1CA8C49}"/>
    <dgm:cxn modelId="{4A304C6E-135A-4BD2-9935-1F58DF871D0F}" type="presParOf" srcId="{BACEC9F2-20FC-41EB-B2D8-05979B759285}" destId="{643CAA24-1602-44DD-BFC4-22928C709C1C}" srcOrd="0" destOrd="0" presId="urn:microsoft.com/office/officeart/2005/8/layout/lProcess1"/>
    <dgm:cxn modelId="{3D1CC090-0BC2-4ADC-A9A6-A45408ED5CFD}" type="presParOf" srcId="{643CAA24-1602-44DD-BFC4-22928C709C1C}" destId="{A032623A-53CA-4590-960B-94B8D1FA852A}" srcOrd="0" destOrd="0" presId="urn:microsoft.com/office/officeart/2005/8/layout/lProcess1"/>
    <dgm:cxn modelId="{CED65BA3-862A-49B4-9BCF-F80660721840}" type="presParOf" srcId="{BACEC9F2-20FC-41EB-B2D8-05979B759285}" destId="{CD2070C4-DDAC-4CEE-B77D-A0AAEEB3C177}" srcOrd="1" destOrd="0" presId="urn:microsoft.com/office/officeart/2005/8/layout/lProcess1"/>
    <dgm:cxn modelId="{83345715-6606-4AC2-94DF-289DF8A90CF9}" type="presParOf" srcId="{BACEC9F2-20FC-41EB-B2D8-05979B759285}" destId="{C97C13BA-10DE-4E00-875E-4D7B6EE37464}" srcOrd="2" destOrd="0" presId="urn:microsoft.com/office/officeart/2005/8/layout/lProcess1"/>
    <dgm:cxn modelId="{D73A02AA-CB4B-4F43-A54E-18230D7C1812}" type="presParOf" srcId="{C97C13BA-10DE-4E00-875E-4D7B6EE37464}" destId="{B0C67399-4A7A-4567-B0F9-4EB84DBEB1CD}" srcOrd="0" destOrd="0" presId="urn:microsoft.com/office/officeart/2005/8/layout/lProcess1"/>
    <dgm:cxn modelId="{E0A1BF18-39CD-45E1-81FE-0E77E55F6956}" type="presParOf" srcId="{BACEC9F2-20FC-41EB-B2D8-05979B759285}" destId="{FE80DCBA-645F-492A-B237-AD4AE9167E37}" srcOrd="3" destOrd="0" presId="urn:microsoft.com/office/officeart/2005/8/layout/lProcess1"/>
    <dgm:cxn modelId="{5D81BD68-3168-4F34-A229-75C11DD8C1F6}" type="presParOf" srcId="{BACEC9F2-20FC-41EB-B2D8-05979B759285}" destId="{4F7FDAA9-72F1-4C4E-8FC3-1841925FC0A5}" srcOrd="4" destOrd="0" presId="urn:microsoft.com/office/officeart/2005/8/layout/lProcess1"/>
    <dgm:cxn modelId="{B1D09554-05C6-4995-B231-E8FD91A3D565}" type="presParOf" srcId="{4F7FDAA9-72F1-4C4E-8FC3-1841925FC0A5}" destId="{8AE6C759-23F3-4D68-8A92-C9CD1CCAFC46}" srcOrd="0" destOrd="0" presId="urn:microsoft.com/office/officeart/2005/8/layout/lProcess1"/>
    <dgm:cxn modelId="{404E8DB6-51A2-4695-96A2-76256BAB5DC8}" type="presParOf" srcId="{BACEC9F2-20FC-41EB-B2D8-05979B759285}" destId="{EAB80F29-B5ED-4D73-AD9F-BCEDBB153762}" srcOrd="5" destOrd="0" presId="urn:microsoft.com/office/officeart/2005/8/layout/lProcess1"/>
    <dgm:cxn modelId="{8373AD5B-4025-4E8E-9E22-91449FCA49B6}" type="presParOf" srcId="{BACEC9F2-20FC-41EB-B2D8-05979B759285}" destId="{A1EDE5BF-3336-47E3-99D6-D69D1E828570}" srcOrd="6" destOrd="0" presId="urn:microsoft.com/office/officeart/2005/8/layout/lProcess1"/>
    <dgm:cxn modelId="{F059E433-5F0A-439C-A189-041525167EFC}" type="presParOf" srcId="{A1EDE5BF-3336-47E3-99D6-D69D1E828570}" destId="{A3E8692D-7786-4E0C-AB24-6B95704E0AC4}" srcOrd="0" destOrd="0" presId="urn:microsoft.com/office/officeart/2005/8/layout/lProcess1"/>
    <dgm:cxn modelId="{86991A2E-F508-4B61-B7E1-9FC9C4DA47F9}" type="presParOf" srcId="{BACEC9F2-20FC-41EB-B2D8-05979B759285}" destId="{573FC0D5-0EEC-4E53-B425-2649E1C7B913}" srcOrd="7" destOrd="0" presId="urn:microsoft.com/office/officeart/2005/8/layout/lProcess1"/>
    <dgm:cxn modelId="{E60F61D4-002F-44A0-AB00-F104172240A7}" type="presParOf" srcId="{BACEC9F2-20FC-41EB-B2D8-05979B759285}" destId="{918AA7BA-56A5-41DE-809E-99D09946C16C}" srcOrd="8" destOrd="0" presId="urn:microsoft.com/office/officeart/2005/8/layout/lProcess1"/>
    <dgm:cxn modelId="{CDA2C33A-6080-4BFF-AA28-38A335A0EE56}" type="presParOf" srcId="{918AA7BA-56A5-41DE-809E-99D09946C16C}" destId="{9C2F49E6-30EC-4FC8-B8BF-3DB9901D06CA}" srcOrd="0" destOrd="0" presId="urn:microsoft.com/office/officeart/2005/8/layout/lProcess1"/>
    <dgm:cxn modelId="{D52086BF-47D1-4174-B2AB-401624C7991E}" type="presParOf" srcId="{BACEC9F2-20FC-41EB-B2D8-05979B759285}" destId="{9E027A7A-6AA5-489C-A4C3-1EE9720FC6B3}" srcOrd="9" destOrd="0" presId="urn:microsoft.com/office/officeart/2005/8/layout/lProcess1"/>
    <dgm:cxn modelId="{42816C5A-78C0-475D-AADE-8BDFAFED4A5A}" type="presParOf" srcId="{BACEC9F2-20FC-41EB-B2D8-05979B759285}" destId="{2F6C8D58-9328-4DB1-8ACB-C38333ED5BB5}" srcOrd="10" destOrd="0" presId="urn:microsoft.com/office/officeart/2005/8/layout/lProcess1"/>
    <dgm:cxn modelId="{ECF7B8E0-42CE-4729-AEDE-871AFAD83DE0}" type="presParOf" srcId="{2F6C8D58-9328-4DB1-8ACB-C38333ED5BB5}" destId="{28DD7189-59CB-4A0F-A1DB-FD6BDA082E9B}" srcOrd="0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32623A-53CA-4590-960B-94B8D1FA852A}">
      <dsp:nvSpPr>
        <dsp:cNvPr id="0" name=""/>
        <dsp:cNvSpPr/>
      </dsp:nvSpPr>
      <dsp:spPr>
        <a:xfrm>
          <a:off x="5835" y="2378112"/>
          <a:ext cx="1334601" cy="3336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Arial"/>
            </a:rPr>
            <a:t>HDL</a:t>
          </a:r>
          <a:endParaRPr lang="en-US" sz="1000" kern="1200" dirty="0"/>
        </a:p>
      </dsp:txBody>
      <dsp:txXfrm>
        <a:off x="15607" y="2387884"/>
        <a:ext cx="1315057" cy="314106"/>
      </dsp:txXfrm>
    </dsp:sp>
    <dsp:sp modelId="{B0C67399-4A7A-4567-B0F9-4EB84DBEB1CD}">
      <dsp:nvSpPr>
        <dsp:cNvPr id="0" name=""/>
        <dsp:cNvSpPr/>
      </dsp:nvSpPr>
      <dsp:spPr>
        <a:xfrm>
          <a:off x="1527280" y="2378112"/>
          <a:ext cx="1334601" cy="3336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Arial"/>
            </a:rPr>
            <a:t>Synthesis</a:t>
          </a:r>
          <a:endParaRPr lang="en-US" sz="1000" kern="1200" dirty="0"/>
        </a:p>
      </dsp:txBody>
      <dsp:txXfrm>
        <a:off x="1537052" y="2387884"/>
        <a:ext cx="1315057" cy="314106"/>
      </dsp:txXfrm>
    </dsp:sp>
    <dsp:sp modelId="{8AE6C759-23F3-4D68-8A92-C9CD1CCAFC46}">
      <dsp:nvSpPr>
        <dsp:cNvPr id="0" name=""/>
        <dsp:cNvSpPr/>
      </dsp:nvSpPr>
      <dsp:spPr>
        <a:xfrm>
          <a:off x="3048726" y="2378112"/>
          <a:ext cx="1334601" cy="3336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Arial"/>
            </a:rPr>
            <a:t> Netlist</a:t>
          </a:r>
          <a:endParaRPr lang="en-US" sz="1000" kern="1200" dirty="0"/>
        </a:p>
      </dsp:txBody>
      <dsp:txXfrm>
        <a:off x="3058498" y="2387884"/>
        <a:ext cx="1315057" cy="314106"/>
      </dsp:txXfrm>
    </dsp:sp>
    <dsp:sp modelId="{A3E8692D-7786-4E0C-AB24-6B95704E0AC4}">
      <dsp:nvSpPr>
        <dsp:cNvPr id="0" name=""/>
        <dsp:cNvSpPr/>
      </dsp:nvSpPr>
      <dsp:spPr>
        <a:xfrm>
          <a:off x="4570171" y="2378112"/>
          <a:ext cx="1334601" cy="3336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Arial"/>
            </a:rPr>
            <a:t>SpyDrNet</a:t>
          </a:r>
        </a:p>
      </dsp:txBody>
      <dsp:txXfrm>
        <a:off x="4579943" y="2387884"/>
        <a:ext cx="1315057" cy="314106"/>
      </dsp:txXfrm>
    </dsp:sp>
    <dsp:sp modelId="{9C2F49E6-30EC-4FC8-B8BF-3DB9901D06CA}">
      <dsp:nvSpPr>
        <dsp:cNvPr id="0" name=""/>
        <dsp:cNvSpPr/>
      </dsp:nvSpPr>
      <dsp:spPr>
        <a:xfrm>
          <a:off x="6091617" y="2378112"/>
          <a:ext cx="1334601" cy="3336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Arial"/>
            </a:rPr>
            <a:t>Transformed Netlist</a:t>
          </a:r>
          <a:endParaRPr lang="en-US" sz="1000" kern="1200" dirty="0"/>
        </a:p>
      </dsp:txBody>
      <dsp:txXfrm>
        <a:off x="6101389" y="2387884"/>
        <a:ext cx="1315057" cy="314106"/>
      </dsp:txXfrm>
    </dsp:sp>
    <dsp:sp modelId="{28DD7189-59CB-4A0F-A1DB-FD6BDA082E9B}">
      <dsp:nvSpPr>
        <dsp:cNvPr id="0" name=""/>
        <dsp:cNvSpPr/>
      </dsp:nvSpPr>
      <dsp:spPr>
        <a:xfrm>
          <a:off x="7613062" y="2378112"/>
          <a:ext cx="1334601" cy="3336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Arial"/>
            </a:rPr>
            <a:t>Generate Hardware Files</a:t>
          </a:r>
        </a:p>
      </dsp:txBody>
      <dsp:txXfrm>
        <a:off x="7622834" y="2387884"/>
        <a:ext cx="1315057" cy="3141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-13716000" y="685800"/>
            <a:ext cx="34290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132369"/>
            <a:ext cx="8520600" cy="3649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503844"/>
            <a:ext cx="8520600" cy="1409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829017"/>
            <a:ext cx="548700" cy="699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96644"/>
            <a:ext cx="8520600" cy="3490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560396"/>
            <a:ext cx="8520600" cy="2312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829017"/>
            <a:ext cx="548700" cy="699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829017"/>
            <a:ext cx="548700" cy="699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382374"/>
            <a:ext cx="8520600" cy="1496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829017"/>
            <a:ext cx="548700" cy="699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79116"/>
            <a:ext cx="8520600" cy="1018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204884"/>
            <a:ext cx="8520600" cy="607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829017"/>
            <a:ext cx="548700" cy="699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79116"/>
            <a:ext cx="8520600" cy="1018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204884"/>
            <a:ext cx="3999900" cy="607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204884"/>
            <a:ext cx="3999900" cy="607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829017"/>
            <a:ext cx="548700" cy="699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79116"/>
            <a:ext cx="8520600" cy="1018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829017"/>
            <a:ext cx="548700" cy="699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98773"/>
            <a:ext cx="2808000" cy="1343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247040"/>
            <a:ext cx="2808000" cy="5652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829017"/>
            <a:ext cx="548700" cy="699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80027"/>
            <a:ext cx="6367800" cy="7272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829017"/>
            <a:ext cx="548700" cy="699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22"/>
            <a:ext cx="4572000" cy="914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219231"/>
            <a:ext cx="4045200" cy="2635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498325"/>
            <a:ext cx="4045200" cy="2195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128724"/>
            <a:ext cx="3837000" cy="6569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829017"/>
            <a:ext cx="548700" cy="699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752102"/>
            <a:ext cx="5998800" cy="1075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829017"/>
            <a:ext cx="548700" cy="699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79116"/>
            <a:ext cx="8520600" cy="101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204884"/>
            <a:ext cx="8520600" cy="60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829017"/>
            <a:ext cx="548700" cy="69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1976B87-9A25-4AC7-9EAD-271ECE23EF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0825448"/>
              </p:ext>
            </p:extLst>
          </p:nvPr>
        </p:nvGraphicFramePr>
        <p:xfrm>
          <a:off x="95250" y="-2087738"/>
          <a:ext cx="8953499" cy="5089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8053E19-C064-45F6-AC4F-28E44F240644}"/>
              </a:ext>
            </a:extLst>
          </p:cNvPr>
          <p:cNvCxnSpPr/>
          <p:nvPr/>
        </p:nvCxnSpPr>
        <p:spPr>
          <a:xfrm>
            <a:off x="1437774" y="457200"/>
            <a:ext cx="180473" cy="0"/>
          </a:xfrm>
          <a:prstGeom prst="straightConnector1">
            <a:avLst/>
          </a:prstGeom>
          <a:ln w="19050">
            <a:tailEnd type="arrow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B74FDA2-6AC4-44C2-BE72-CF30CAC7B300}"/>
              </a:ext>
            </a:extLst>
          </p:cNvPr>
          <p:cNvCxnSpPr/>
          <p:nvPr/>
        </p:nvCxnSpPr>
        <p:spPr>
          <a:xfrm>
            <a:off x="2954685" y="457200"/>
            <a:ext cx="180473" cy="0"/>
          </a:xfrm>
          <a:prstGeom prst="straightConnector1">
            <a:avLst/>
          </a:prstGeom>
          <a:ln w="19050">
            <a:tailEnd type="arrow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CBB3A80-15A0-45D6-AF68-834B562A7882}"/>
              </a:ext>
            </a:extLst>
          </p:cNvPr>
          <p:cNvCxnSpPr/>
          <p:nvPr/>
        </p:nvCxnSpPr>
        <p:spPr>
          <a:xfrm>
            <a:off x="4481763" y="457200"/>
            <a:ext cx="180473" cy="0"/>
          </a:xfrm>
          <a:prstGeom prst="straightConnector1">
            <a:avLst/>
          </a:prstGeom>
          <a:ln w="19050">
            <a:tailEnd type="arrow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9D1BAD8-0C2C-483C-8428-99E03617434C}"/>
              </a:ext>
            </a:extLst>
          </p:cNvPr>
          <p:cNvCxnSpPr/>
          <p:nvPr/>
        </p:nvCxnSpPr>
        <p:spPr>
          <a:xfrm>
            <a:off x="5998674" y="457200"/>
            <a:ext cx="180473" cy="0"/>
          </a:xfrm>
          <a:prstGeom prst="straightConnector1">
            <a:avLst/>
          </a:prstGeom>
          <a:ln w="19050">
            <a:tailEnd type="arrow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01B4888-9EF1-45D2-AC13-EE6B61A852C4}"/>
              </a:ext>
            </a:extLst>
          </p:cNvPr>
          <p:cNvCxnSpPr/>
          <p:nvPr/>
        </p:nvCxnSpPr>
        <p:spPr>
          <a:xfrm>
            <a:off x="7529763" y="457200"/>
            <a:ext cx="180473" cy="0"/>
          </a:xfrm>
          <a:prstGeom prst="straightConnector1">
            <a:avLst/>
          </a:prstGeom>
          <a:ln w="19050">
            <a:tailEnd type="arrow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30143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Andrew Keller</cp:lastModifiedBy>
  <cp:revision>58</cp:revision>
  <dcterms:modified xsi:type="dcterms:W3CDTF">2020-07-02T19:38:19Z</dcterms:modified>
</cp:coreProperties>
</file>