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004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>
        <p:scale>
          <a:sx n="400" d="100"/>
          <a:sy n="400" d="100"/>
        </p:scale>
        <p:origin x="103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24473"/>
            <a:ext cx="24003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720408"/>
            <a:ext cx="24003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73025"/>
            <a:ext cx="690086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73025"/>
            <a:ext cx="2030254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341948"/>
            <a:ext cx="2760345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917893"/>
            <a:ext cx="2760345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365125"/>
            <a:ext cx="136017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365125"/>
            <a:ext cx="136017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8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73025"/>
            <a:ext cx="2760345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336233"/>
            <a:ext cx="1353919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501015"/>
            <a:ext cx="1353919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336233"/>
            <a:ext cx="1360587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501015"/>
            <a:ext cx="1360587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91440"/>
            <a:ext cx="1032212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97485"/>
            <a:ext cx="1620203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411480"/>
            <a:ext cx="1032212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91440"/>
            <a:ext cx="1032212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97485"/>
            <a:ext cx="1620203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411480"/>
            <a:ext cx="1032212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73025"/>
            <a:ext cx="276034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365125"/>
            <a:ext cx="276034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271270"/>
            <a:ext cx="72009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D1CB-02A2-4658-B2C8-07C588BA65B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271270"/>
            <a:ext cx="108013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271270"/>
            <a:ext cx="72009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0F67-BEDD-42C6-AD39-328E58A7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907E5CE-5E94-41E6-8ED4-864E7013D88C}"/>
              </a:ext>
            </a:extLst>
          </p:cNvPr>
          <p:cNvGrpSpPr/>
          <p:nvPr/>
        </p:nvGrpSpPr>
        <p:grpSpPr>
          <a:xfrm>
            <a:off x="304800" y="113110"/>
            <a:ext cx="2564606" cy="1145381"/>
            <a:chOff x="304800" y="2833688"/>
            <a:chExt cx="2564606" cy="114538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B9B754-7C43-4ED7-92E0-CD60DC3E6FBE}"/>
                </a:ext>
              </a:extLst>
            </p:cNvPr>
            <p:cNvCxnSpPr/>
            <p:nvPr/>
          </p:nvCxnSpPr>
          <p:spPr>
            <a:xfrm>
              <a:off x="304800" y="3049190"/>
              <a:ext cx="25646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52A07D-8860-4AD3-AA21-FB0FADB8EB68}"/>
                </a:ext>
              </a:extLst>
            </p:cNvPr>
            <p:cNvCxnSpPr/>
            <p:nvPr/>
          </p:nvCxnSpPr>
          <p:spPr>
            <a:xfrm>
              <a:off x="304800" y="3763565"/>
              <a:ext cx="25646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DAB318-B0C9-4E14-AA27-8161DFF639C7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1300163" y="3045261"/>
              <a:ext cx="554832" cy="7183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2F4F40-BB2D-489B-ACD4-986F052399C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300163" y="3049191"/>
              <a:ext cx="554832" cy="714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D0D0C0-914F-49A5-9F13-5568501BBC2A}"/>
                </a:ext>
              </a:extLst>
            </p:cNvPr>
            <p:cNvSpPr/>
            <p:nvPr/>
          </p:nvSpPr>
          <p:spPr>
            <a:xfrm>
              <a:off x="578644" y="2833688"/>
              <a:ext cx="721519" cy="431006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Circuit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426E3B-E78E-4078-9980-93192DBF773D}"/>
                </a:ext>
              </a:extLst>
            </p:cNvPr>
            <p:cNvSpPr/>
            <p:nvPr/>
          </p:nvSpPr>
          <p:spPr>
            <a:xfrm>
              <a:off x="578644" y="3548063"/>
              <a:ext cx="721519" cy="431006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Circuit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DC9641-5B0F-4598-A4C9-12A4D16588F5}"/>
                </a:ext>
              </a:extLst>
            </p:cNvPr>
            <p:cNvSpPr/>
            <p:nvPr/>
          </p:nvSpPr>
          <p:spPr>
            <a:xfrm>
              <a:off x="1854995" y="2833688"/>
              <a:ext cx="564356" cy="431006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0B955CD-33DD-4696-98F5-EE4925127E74}"/>
                </a:ext>
              </a:extLst>
            </p:cNvPr>
            <p:cNvSpPr/>
            <p:nvPr/>
          </p:nvSpPr>
          <p:spPr>
            <a:xfrm>
              <a:off x="1854995" y="3548063"/>
              <a:ext cx="564356" cy="431006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C32FE7-D423-4D97-A038-3508FEE5BA17}"/>
                </a:ext>
              </a:extLst>
            </p:cNvPr>
            <p:cNvSpPr txBox="1"/>
            <p:nvPr/>
          </p:nvSpPr>
          <p:spPr>
            <a:xfrm>
              <a:off x="1709738" y="2937539"/>
              <a:ext cx="8548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10544-F763-4BC6-9B6E-47B28494987C}"/>
                </a:ext>
              </a:extLst>
            </p:cNvPr>
            <p:cNvSpPr txBox="1"/>
            <p:nvPr/>
          </p:nvSpPr>
          <p:spPr>
            <a:xfrm>
              <a:off x="1709737" y="3655844"/>
              <a:ext cx="8548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26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Keller</dc:creator>
  <cp:lastModifiedBy>Andrew Keller</cp:lastModifiedBy>
  <cp:revision>2</cp:revision>
  <dcterms:created xsi:type="dcterms:W3CDTF">2020-07-01T21:34:29Z</dcterms:created>
  <dcterms:modified xsi:type="dcterms:W3CDTF">2020-07-01T21:43:13Z</dcterms:modified>
</cp:coreProperties>
</file>