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2192000" cy="4800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150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85654"/>
            <a:ext cx="9144000" cy="1671320"/>
          </a:xfrm>
        </p:spPr>
        <p:txBody>
          <a:bodyPr anchor="b"/>
          <a:lstStyle>
            <a:lvl1pPr algn="ctr"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521427"/>
            <a:ext cx="9144000" cy="1159033"/>
          </a:xfrm>
        </p:spPr>
        <p:txBody>
          <a:bodyPr/>
          <a:lstStyle>
            <a:lvl1pPr marL="0" indent="0" algn="ctr">
              <a:buNone/>
              <a:defRPr sz="1680"/>
            </a:lvl1pPr>
            <a:lvl2pPr marL="320040" indent="0" algn="ctr">
              <a:buNone/>
              <a:defRPr sz="1400"/>
            </a:lvl2pPr>
            <a:lvl3pPr marL="640080" indent="0" algn="ctr">
              <a:buNone/>
              <a:defRPr sz="1260"/>
            </a:lvl3pPr>
            <a:lvl4pPr marL="960120" indent="0" algn="ctr">
              <a:buNone/>
              <a:defRPr sz="1120"/>
            </a:lvl4pPr>
            <a:lvl5pPr marL="1280160" indent="0" algn="ctr">
              <a:buNone/>
              <a:defRPr sz="1120"/>
            </a:lvl5pPr>
            <a:lvl6pPr marL="1600200" indent="0" algn="ctr">
              <a:buNone/>
              <a:defRPr sz="1120"/>
            </a:lvl6pPr>
            <a:lvl7pPr marL="1920240" indent="0" algn="ctr">
              <a:buNone/>
              <a:defRPr sz="1120"/>
            </a:lvl7pPr>
            <a:lvl8pPr marL="2240280" indent="0" algn="ctr">
              <a:buNone/>
              <a:defRPr sz="1120"/>
            </a:lvl8pPr>
            <a:lvl9pPr marL="2560320" indent="0" algn="ctr">
              <a:buNone/>
              <a:defRPr sz="11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57E98-4CC1-4D9D-BA84-48E6EADFF2FE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E672A-09D5-4C98-92AC-1F531B0CD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911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57E98-4CC1-4D9D-BA84-48E6EADFF2FE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E672A-09D5-4C98-92AC-1F531B0CD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762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55587"/>
            <a:ext cx="2628900" cy="40682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55587"/>
            <a:ext cx="7734300" cy="40682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57E98-4CC1-4D9D-BA84-48E6EADFF2FE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E672A-09D5-4C98-92AC-1F531B0CD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898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57E98-4CC1-4D9D-BA84-48E6EADFF2FE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E672A-09D5-4C98-92AC-1F531B0CD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866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196817"/>
            <a:ext cx="10515600" cy="1996916"/>
          </a:xfrm>
        </p:spPr>
        <p:txBody>
          <a:bodyPr anchor="b"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212624"/>
            <a:ext cx="10515600" cy="1050131"/>
          </a:xfrm>
        </p:spPr>
        <p:txBody>
          <a:bodyPr/>
          <a:lstStyle>
            <a:lvl1pPr marL="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1pPr>
            <a:lvl2pPr marL="3200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4008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3pPr>
            <a:lvl4pPr marL="9601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4pPr>
            <a:lvl5pPr marL="128016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5pPr>
            <a:lvl6pPr marL="160020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6pPr>
            <a:lvl7pPr marL="192024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7pPr>
            <a:lvl8pPr marL="22402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8pPr>
            <a:lvl9pPr marL="25603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57E98-4CC1-4D9D-BA84-48E6EADFF2FE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E672A-09D5-4C98-92AC-1F531B0CD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410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77937"/>
            <a:ext cx="5181600" cy="3045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77937"/>
            <a:ext cx="5181600" cy="3045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57E98-4CC1-4D9D-BA84-48E6EADFF2FE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E672A-09D5-4C98-92AC-1F531B0CD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934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55588"/>
            <a:ext cx="10515600" cy="9278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176814"/>
            <a:ext cx="5157787" cy="576738"/>
          </a:xfrm>
        </p:spPr>
        <p:txBody>
          <a:bodyPr anchor="b"/>
          <a:lstStyle>
            <a:lvl1pPr marL="0" indent="0">
              <a:buNone/>
              <a:defRPr sz="1680" b="1"/>
            </a:lvl1pPr>
            <a:lvl2pPr marL="320040" indent="0">
              <a:buNone/>
              <a:defRPr sz="1400" b="1"/>
            </a:lvl2pPr>
            <a:lvl3pPr marL="640080" indent="0">
              <a:buNone/>
              <a:defRPr sz="1260" b="1"/>
            </a:lvl3pPr>
            <a:lvl4pPr marL="960120" indent="0">
              <a:buNone/>
              <a:defRPr sz="1120" b="1"/>
            </a:lvl4pPr>
            <a:lvl5pPr marL="1280160" indent="0">
              <a:buNone/>
              <a:defRPr sz="1120" b="1"/>
            </a:lvl5pPr>
            <a:lvl6pPr marL="1600200" indent="0">
              <a:buNone/>
              <a:defRPr sz="1120" b="1"/>
            </a:lvl6pPr>
            <a:lvl7pPr marL="1920240" indent="0">
              <a:buNone/>
              <a:defRPr sz="1120" b="1"/>
            </a:lvl7pPr>
            <a:lvl8pPr marL="2240280" indent="0">
              <a:buNone/>
              <a:defRPr sz="1120" b="1"/>
            </a:lvl8pPr>
            <a:lvl9pPr marL="2560320" indent="0">
              <a:buNone/>
              <a:defRPr sz="1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753552"/>
            <a:ext cx="5157787" cy="25792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76814"/>
            <a:ext cx="5183188" cy="576738"/>
          </a:xfrm>
        </p:spPr>
        <p:txBody>
          <a:bodyPr anchor="b"/>
          <a:lstStyle>
            <a:lvl1pPr marL="0" indent="0">
              <a:buNone/>
              <a:defRPr sz="1680" b="1"/>
            </a:lvl1pPr>
            <a:lvl2pPr marL="320040" indent="0">
              <a:buNone/>
              <a:defRPr sz="1400" b="1"/>
            </a:lvl2pPr>
            <a:lvl3pPr marL="640080" indent="0">
              <a:buNone/>
              <a:defRPr sz="1260" b="1"/>
            </a:lvl3pPr>
            <a:lvl4pPr marL="960120" indent="0">
              <a:buNone/>
              <a:defRPr sz="1120" b="1"/>
            </a:lvl4pPr>
            <a:lvl5pPr marL="1280160" indent="0">
              <a:buNone/>
              <a:defRPr sz="1120" b="1"/>
            </a:lvl5pPr>
            <a:lvl6pPr marL="1600200" indent="0">
              <a:buNone/>
              <a:defRPr sz="1120" b="1"/>
            </a:lvl6pPr>
            <a:lvl7pPr marL="1920240" indent="0">
              <a:buNone/>
              <a:defRPr sz="1120" b="1"/>
            </a:lvl7pPr>
            <a:lvl8pPr marL="2240280" indent="0">
              <a:buNone/>
              <a:defRPr sz="1120" b="1"/>
            </a:lvl8pPr>
            <a:lvl9pPr marL="2560320" indent="0">
              <a:buNone/>
              <a:defRPr sz="1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753552"/>
            <a:ext cx="5183188" cy="25792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57E98-4CC1-4D9D-BA84-48E6EADFF2FE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E672A-09D5-4C98-92AC-1F531B0CD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939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57E98-4CC1-4D9D-BA84-48E6EADFF2FE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E672A-09D5-4C98-92AC-1F531B0CD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802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57E98-4CC1-4D9D-BA84-48E6EADFF2FE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E672A-09D5-4C98-92AC-1F531B0CD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217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20040"/>
            <a:ext cx="3932237" cy="1120140"/>
          </a:xfrm>
        </p:spPr>
        <p:txBody>
          <a:bodyPr anchor="b"/>
          <a:lstStyle>
            <a:lvl1pPr>
              <a:defRPr sz="2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691198"/>
            <a:ext cx="6172200" cy="3411538"/>
          </a:xfrm>
        </p:spPr>
        <p:txBody>
          <a:bodyPr/>
          <a:lstStyle>
            <a:lvl1pPr>
              <a:defRPr sz="2240"/>
            </a:lvl1pPr>
            <a:lvl2pPr>
              <a:defRPr sz="1960"/>
            </a:lvl2pPr>
            <a:lvl3pPr>
              <a:defRPr sz="168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440180"/>
            <a:ext cx="3932237" cy="2668112"/>
          </a:xfrm>
        </p:spPr>
        <p:txBody>
          <a:bodyPr/>
          <a:lstStyle>
            <a:lvl1pPr marL="0" indent="0">
              <a:buNone/>
              <a:defRPr sz="1120"/>
            </a:lvl1pPr>
            <a:lvl2pPr marL="320040" indent="0">
              <a:buNone/>
              <a:defRPr sz="980"/>
            </a:lvl2pPr>
            <a:lvl3pPr marL="640080" indent="0">
              <a:buNone/>
              <a:defRPr sz="840"/>
            </a:lvl3pPr>
            <a:lvl4pPr marL="960120" indent="0">
              <a:buNone/>
              <a:defRPr sz="700"/>
            </a:lvl4pPr>
            <a:lvl5pPr marL="1280160" indent="0">
              <a:buNone/>
              <a:defRPr sz="700"/>
            </a:lvl5pPr>
            <a:lvl6pPr marL="1600200" indent="0">
              <a:buNone/>
              <a:defRPr sz="700"/>
            </a:lvl6pPr>
            <a:lvl7pPr marL="1920240" indent="0">
              <a:buNone/>
              <a:defRPr sz="700"/>
            </a:lvl7pPr>
            <a:lvl8pPr marL="2240280" indent="0">
              <a:buNone/>
              <a:defRPr sz="700"/>
            </a:lvl8pPr>
            <a:lvl9pPr marL="2560320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57E98-4CC1-4D9D-BA84-48E6EADFF2FE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E672A-09D5-4C98-92AC-1F531B0CD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744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20040"/>
            <a:ext cx="3932237" cy="1120140"/>
          </a:xfrm>
        </p:spPr>
        <p:txBody>
          <a:bodyPr anchor="b"/>
          <a:lstStyle>
            <a:lvl1pPr>
              <a:defRPr sz="2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691198"/>
            <a:ext cx="6172200" cy="3411538"/>
          </a:xfrm>
        </p:spPr>
        <p:txBody>
          <a:bodyPr anchor="t"/>
          <a:lstStyle>
            <a:lvl1pPr marL="0" indent="0">
              <a:buNone/>
              <a:defRPr sz="2240"/>
            </a:lvl1pPr>
            <a:lvl2pPr marL="320040" indent="0">
              <a:buNone/>
              <a:defRPr sz="1960"/>
            </a:lvl2pPr>
            <a:lvl3pPr marL="640080" indent="0">
              <a:buNone/>
              <a:defRPr sz="1680"/>
            </a:lvl3pPr>
            <a:lvl4pPr marL="960120" indent="0">
              <a:buNone/>
              <a:defRPr sz="1400"/>
            </a:lvl4pPr>
            <a:lvl5pPr marL="1280160" indent="0">
              <a:buNone/>
              <a:defRPr sz="1400"/>
            </a:lvl5pPr>
            <a:lvl6pPr marL="1600200" indent="0">
              <a:buNone/>
              <a:defRPr sz="1400"/>
            </a:lvl6pPr>
            <a:lvl7pPr marL="1920240" indent="0">
              <a:buNone/>
              <a:defRPr sz="1400"/>
            </a:lvl7pPr>
            <a:lvl8pPr marL="2240280" indent="0">
              <a:buNone/>
              <a:defRPr sz="1400"/>
            </a:lvl8pPr>
            <a:lvl9pPr marL="2560320" indent="0">
              <a:buNone/>
              <a:defRPr sz="1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440180"/>
            <a:ext cx="3932237" cy="2668112"/>
          </a:xfrm>
        </p:spPr>
        <p:txBody>
          <a:bodyPr/>
          <a:lstStyle>
            <a:lvl1pPr marL="0" indent="0">
              <a:buNone/>
              <a:defRPr sz="1120"/>
            </a:lvl1pPr>
            <a:lvl2pPr marL="320040" indent="0">
              <a:buNone/>
              <a:defRPr sz="980"/>
            </a:lvl2pPr>
            <a:lvl3pPr marL="640080" indent="0">
              <a:buNone/>
              <a:defRPr sz="840"/>
            </a:lvl3pPr>
            <a:lvl4pPr marL="960120" indent="0">
              <a:buNone/>
              <a:defRPr sz="700"/>
            </a:lvl4pPr>
            <a:lvl5pPr marL="1280160" indent="0">
              <a:buNone/>
              <a:defRPr sz="700"/>
            </a:lvl5pPr>
            <a:lvl6pPr marL="1600200" indent="0">
              <a:buNone/>
              <a:defRPr sz="700"/>
            </a:lvl6pPr>
            <a:lvl7pPr marL="1920240" indent="0">
              <a:buNone/>
              <a:defRPr sz="700"/>
            </a:lvl7pPr>
            <a:lvl8pPr marL="2240280" indent="0">
              <a:buNone/>
              <a:defRPr sz="700"/>
            </a:lvl8pPr>
            <a:lvl9pPr marL="2560320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57E98-4CC1-4D9D-BA84-48E6EADFF2FE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E672A-09D5-4C98-92AC-1F531B0CD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826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55588"/>
            <a:ext cx="10515600" cy="9278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77937"/>
            <a:ext cx="10515600" cy="30459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4449445"/>
            <a:ext cx="2743200" cy="255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57E98-4CC1-4D9D-BA84-48E6EADFF2FE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4449445"/>
            <a:ext cx="4114800" cy="255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4449445"/>
            <a:ext cx="2743200" cy="255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7E672A-09D5-4C98-92AC-1F531B0CD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278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40080" rtl="0" eaLnBrk="1" latinLnBrk="0" hangingPunct="1">
        <a:lnSpc>
          <a:spcPct val="90000"/>
        </a:lnSpc>
        <a:spcBef>
          <a:spcPct val="0"/>
        </a:spcBef>
        <a:buNone/>
        <a:defRPr sz="30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0020" indent="-160020" algn="l" defTabSz="64008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196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2pPr>
      <a:lvl3pPr marL="80010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12014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5pPr>
      <a:lvl6pPr marL="176022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6pPr>
      <a:lvl7pPr marL="208026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8pPr>
      <a:lvl9pPr marL="272034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1pPr>
      <a:lvl2pPr marL="32004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7pPr>
      <a:lvl8pPr marL="224028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Box 145">
            <a:extLst>
              <a:ext uri="{FF2B5EF4-FFF2-40B4-BE49-F238E27FC236}">
                <a16:creationId xmlns:a16="http://schemas.microsoft.com/office/drawing/2014/main" id="{334F9DBE-4BB9-43D3-9CC3-FFCD0DA62A91}"/>
              </a:ext>
            </a:extLst>
          </p:cNvPr>
          <p:cNvSpPr txBox="1"/>
          <p:nvPr/>
        </p:nvSpPr>
        <p:spPr>
          <a:xfrm>
            <a:off x="4205405" y="3633036"/>
            <a:ext cx="3114675" cy="1527750"/>
          </a:xfrm>
          <a:prstGeom prst="rect">
            <a:avLst/>
          </a:prstGeom>
          <a:noFill/>
          <a:effectLst>
            <a:softEdge rad="63500"/>
          </a:effectLst>
        </p:spPr>
        <p:txBody>
          <a:bodyPr wrap="square" rtlCol="0" anchor="ctr">
            <a:noAutofit/>
          </a:bodyPr>
          <a:lstStyle/>
          <a:p>
            <a:pPr algn="ctr">
              <a:lnSpc>
                <a:spcPct val="85000"/>
              </a:lnSpc>
            </a:pPr>
            <a:r>
              <a:rPr lang="en-US" sz="3200" dirty="0"/>
              <a:t>Intermediate</a:t>
            </a:r>
            <a:br>
              <a:rPr lang="en-US" sz="3200" dirty="0"/>
            </a:br>
            <a:r>
              <a:rPr lang="en-US" sz="3200" dirty="0"/>
              <a:t>Representation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EE65731F-598F-4DD9-A3F4-78FECE100427}"/>
              </a:ext>
            </a:extLst>
          </p:cNvPr>
          <p:cNvSpPr/>
          <p:nvPr/>
        </p:nvSpPr>
        <p:spPr>
          <a:xfrm>
            <a:off x="2360054" y="3772145"/>
            <a:ext cx="149111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>
                <a:solidFill>
                  <a:prstClr val="black"/>
                </a:solidFill>
              </a:rPr>
              <a:t>Original</a:t>
            </a:r>
          </a:p>
          <a:p>
            <a:pPr algn="ctr"/>
            <a:r>
              <a:rPr lang="en-US" sz="3200" dirty="0">
                <a:solidFill>
                  <a:prstClr val="black"/>
                </a:solidFill>
              </a:rPr>
              <a:t>Netlist</a:t>
            </a:r>
            <a:endParaRPr lang="en-US" dirty="0"/>
          </a:p>
        </p:txBody>
      </p:sp>
      <p:sp>
        <p:nvSpPr>
          <p:cNvPr id="149" name="Arrow: Right 148">
            <a:extLst>
              <a:ext uri="{FF2B5EF4-FFF2-40B4-BE49-F238E27FC236}">
                <a16:creationId xmlns:a16="http://schemas.microsoft.com/office/drawing/2014/main" id="{C1C679C7-09AC-4186-874C-3AB5BACEF6EC}"/>
              </a:ext>
            </a:extLst>
          </p:cNvPr>
          <p:cNvSpPr/>
          <p:nvPr/>
        </p:nvSpPr>
        <p:spPr>
          <a:xfrm>
            <a:off x="3522663" y="2553232"/>
            <a:ext cx="1454150" cy="1079500"/>
          </a:xfrm>
          <a:prstGeom prst="rightArrow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r"/>
            <a:r>
              <a:rPr lang="en-US" sz="3200" dirty="0"/>
              <a:t>Parser</a:t>
            </a:r>
          </a:p>
        </p:txBody>
      </p:sp>
      <p:grpSp>
        <p:nvGrpSpPr>
          <p:cNvPr id="150" name="Graphic 145" descr="Database">
            <a:extLst>
              <a:ext uri="{FF2B5EF4-FFF2-40B4-BE49-F238E27FC236}">
                <a16:creationId xmlns:a16="http://schemas.microsoft.com/office/drawing/2014/main" id="{AA1FF2CB-1C60-410B-9E7A-F0FE4E2536E6}"/>
              </a:ext>
            </a:extLst>
          </p:cNvPr>
          <p:cNvGrpSpPr/>
          <p:nvPr/>
        </p:nvGrpSpPr>
        <p:grpSpPr>
          <a:xfrm>
            <a:off x="5085700" y="2419798"/>
            <a:ext cx="1354086" cy="1403986"/>
            <a:chOff x="3677587" y="3397166"/>
            <a:chExt cx="1354086" cy="1403986"/>
          </a:xfrm>
          <a:solidFill>
            <a:srgbClr val="000000"/>
          </a:solidFill>
        </p:grpSpPr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1FFCA9F1-C52A-46B1-BAA1-B78084F151BC}"/>
                </a:ext>
              </a:extLst>
            </p:cNvPr>
            <p:cNvSpPr/>
            <p:nvPr/>
          </p:nvSpPr>
          <p:spPr>
            <a:xfrm>
              <a:off x="3677587" y="3397166"/>
              <a:ext cx="1354086" cy="295575"/>
            </a:xfrm>
            <a:custGeom>
              <a:avLst/>
              <a:gdLst>
                <a:gd name="connsiteX0" fmla="*/ 1354086 w 1354086"/>
                <a:gd name="connsiteY0" fmla="*/ 147788 h 295575"/>
                <a:gd name="connsiteX1" fmla="*/ 677043 w 1354086"/>
                <a:gd name="connsiteY1" fmla="*/ 295576 h 295575"/>
                <a:gd name="connsiteX2" fmla="*/ 0 w 1354086"/>
                <a:gd name="connsiteY2" fmla="*/ 147788 h 295575"/>
                <a:gd name="connsiteX3" fmla="*/ 677043 w 1354086"/>
                <a:gd name="connsiteY3" fmla="*/ 0 h 295575"/>
                <a:gd name="connsiteX4" fmla="*/ 1354086 w 1354086"/>
                <a:gd name="connsiteY4" fmla="*/ 147788 h 29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54086" h="295575">
                  <a:moveTo>
                    <a:pt x="1354086" y="147788"/>
                  </a:moveTo>
                  <a:cubicBezTo>
                    <a:pt x="1354086" y="229409"/>
                    <a:pt x="1050964" y="295576"/>
                    <a:pt x="677043" y="295576"/>
                  </a:cubicBezTo>
                  <a:cubicBezTo>
                    <a:pt x="303123" y="295576"/>
                    <a:pt x="0" y="229409"/>
                    <a:pt x="0" y="147788"/>
                  </a:cubicBezTo>
                  <a:cubicBezTo>
                    <a:pt x="0" y="66167"/>
                    <a:pt x="303123" y="0"/>
                    <a:pt x="677043" y="0"/>
                  </a:cubicBezTo>
                  <a:cubicBezTo>
                    <a:pt x="1050964" y="0"/>
                    <a:pt x="1354086" y="66167"/>
                    <a:pt x="1354086" y="147788"/>
                  </a:cubicBezTo>
                  <a:close/>
                </a:path>
              </a:pathLst>
            </a:custGeom>
            <a:solidFill>
              <a:srgbClr val="000000"/>
            </a:solidFill>
            <a:ln w="241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0803846D-162D-42BC-83F6-16962C1CF925}"/>
                </a:ext>
              </a:extLst>
            </p:cNvPr>
            <p:cNvSpPr/>
            <p:nvPr/>
          </p:nvSpPr>
          <p:spPr>
            <a:xfrm>
              <a:off x="3677587" y="3618849"/>
              <a:ext cx="1354086" cy="443364"/>
            </a:xfrm>
            <a:custGeom>
              <a:avLst/>
              <a:gdLst>
                <a:gd name="connsiteX0" fmla="*/ 1160646 w 1354086"/>
                <a:gd name="connsiteY0" fmla="*/ 295576 h 443363"/>
                <a:gd name="connsiteX1" fmla="*/ 1112285 w 1354086"/>
                <a:gd name="connsiteY1" fmla="*/ 258629 h 443363"/>
                <a:gd name="connsiteX2" fmla="*/ 1160646 w 1354086"/>
                <a:gd name="connsiteY2" fmla="*/ 221682 h 443363"/>
                <a:gd name="connsiteX3" fmla="*/ 1209006 w 1354086"/>
                <a:gd name="connsiteY3" fmla="*/ 258629 h 443363"/>
                <a:gd name="connsiteX4" fmla="*/ 1160646 w 1354086"/>
                <a:gd name="connsiteY4" fmla="*/ 295576 h 443363"/>
                <a:gd name="connsiteX5" fmla="*/ 677043 w 1354086"/>
                <a:gd name="connsiteY5" fmla="*/ 147788 h 443363"/>
                <a:gd name="connsiteX6" fmla="*/ 0 w 1354086"/>
                <a:gd name="connsiteY6" fmla="*/ 0 h 443363"/>
                <a:gd name="connsiteX7" fmla="*/ 0 w 1354086"/>
                <a:gd name="connsiteY7" fmla="*/ 295576 h 443363"/>
                <a:gd name="connsiteX8" fmla="*/ 677043 w 1354086"/>
                <a:gd name="connsiteY8" fmla="*/ 443364 h 443363"/>
                <a:gd name="connsiteX9" fmla="*/ 1354086 w 1354086"/>
                <a:gd name="connsiteY9" fmla="*/ 295576 h 443363"/>
                <a:gd name="connsiteX10" fmla="*/ 1354086 w 1354086"/>
                <a:gd name="connsiteY10" fmla="*/ 0 h 443363"/>
                <a:gd name="connsiteX11" fmla="*/ 677043 w 1354086"/>
                <a:gd name="connsiteY11" fmla="*/ 147788 h 443363"/>
                <a:gd name="connsiteX0" fmla="*/ 1209006 w 1354086"/>
                <a:gd name="connsiteY0" fmla="*/ 258629 h 443364"/>
                <a:gd name="connsiteX1" fmla="*/ 1112285 w 1354086"/>
                <a:gd name="connsiteY1" fmla="*/ 258629 h 443364"/>
                <a:gd name="connsiteX2" fmla="*/ 1160646 w 1354086"/>
                <a:gd name="connsiteY2" fmla="*/ 221682 h 443364"/>
                <a:gd name="connsiteX3" fmla="*/ 1209006 w 1354086"/>
                <a:gd name="connsiteY3" fmla="*/ 258629 h 443364"/>
                <a:gd name="connsiteX4" fmla="*/ 677043 w 1354086"/>
                <a:gd name="connsiteY4" fmla="*/ 147788 h 443364"/>
                <a:gd name="connsiteX5" fmla="*/ 0 w 1354086"/>
                <a:gd name="connsiteY5" fmla="*/ 0 h 443364"/>
                <a:gd name="connsiteX6" fmla="*/ 0 w 1354086"/>
                <a:gd name="connsiteY6" fmla="*/ 295576 h 443364"/>
                <a:gd name="connsiteX7" fmla="*/ 677043 w 1354086"/>
                <a:gd name="connsiteY7" fmla="*/ 443364 h 443364"/>
                <a:gd name="connsiteX8" fmla="*/ 1354086 w 1354086"/>
                <a:gd name="connsiteY8" fmla="*/ 295576 h 443364"/>
                <a:gd name="connsiteX9" fmla="*/ 1354086 w 1354086"/>
                <a:gd name="connsiteY9" fmla="*/ 0 h 443364"/>
                <a:gd name="connsiteX10" fmla="*/ 677043 w 1354086"/>
                <a:gd name="connsiteY10" fmla="*/ 147788 h 443364"/>
                <a:gd name="connsiteX0" fmla="*/ 1160646 w 1354086"/>
                <a:gd name="connsiteY0" fmla="*/ 221682 h 443364"/>
                <a:gd name="connsiteX1" fmla="*/ 1112285 w 1354086"/>
                <a:gd name="connsiteY1" fmla="*/ 258629 h 443364"/>
                <a:gd name="connsiteX2" fmla="*/ 1160646 w 1354086"/>
                <a:gd name="connsiteY2" fmla="*/ 221682 h 443364"/>
                <a:gd name="connsiteX3" fmla="*/ 677043 w 1354086"/>
                <a:gd name="connsiteY3" fmla="*/ 147788 h 443364"/>
                <a:gd name="connsiteX4" fmla="*/ 0 w 1354086"/>
                <a:gd name="connsiteY4" fmla="*/ 0 h 443364"/>
                <a:gd name="connsiteX5" fmla="*/ 0 w 1354086"/>
                <a:gd name="connsiteY5" fmla="*/ 295576 h 443364"/>
                <a:gd name="connsiteX6" fmla="*/ 677043 w 1354086"/>
                <a:gd name="connsiteY6" fmla="*/ 443364 h 443364"/>
                <a:gd name="connsiteX7" fmla="*/ 1354086 w 1354086"/>
                <a:gd name="connsiteY7" fmla="*/ 295576 h 443364"/>
                <a:gd name="connsiteX8" fmla="*/ 1354086 w 1354086"/>
                <a:gd name="connsiteY8" fmla="*/ 0 h 443364"/>
                <a:gd name="connsiteX9" fmla="*/ 677043 w 1354086"/>
                <a:gd name="connsiteY9" fmla="*/ 147788 h 443364"/>
                <a:gd name="connsiteX0" fmla="*/ 677043 w 1354086"/>
                <a:gd name="connsiteY0" fmla="*/ 147788 h 443364"/>
                <a:gd name="connsiteX1" fmla="*/ 0 w 1354086"/>
                <a:gd name="connsiteY1" fmla="*/ 0 h 443364"/>
                <a:gd name="connsiteX2" fmla="*/ 0 w 1354086"/>
                <a:gd name="connsiteY2" fmla="*/ 295576 h 443364"/>
                <a:gd name="connsiteX3" fmla="*/ 677043 w 1354086"/>
                <a:gd name="connsiteY3" fmla="*/ 443364 h 443364"/>
                <a:gd name="connsiteX4" fmla="*/ 1354086 w 1354086"/>
                <a:gd name="connsiteY4" fmla="*/ 295576 h 443364"/>
                <a:gd name="connsiteX5" fmla="*/ 1354086 w 1354086"/>
                <a:gd name="connsiteY5" fmla="*/ 0 h 443364"/>
                <a:gd name="connsiteX6" fmla="*/ 677043 w 1354086"/>
                <a:gd name="connsiteY6" fmla="*/ 147788 h 443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54086" h="443364">
                  <a:moveTo>
                    <a:pt x="677043" y="147788"/>
                  </a:moveTo>
                  <a:cubicBezTo>
                    <a:pt x="304669" y="147788"/>
                    <a:pt x="0" y="81283"/>
                    <a:pt x="0" y="0"/>
                  </a:cubicBezTo>
                  <a:lnTo>
                    <a:pt x="0" y="295576"/>
                  </a:lnTo>
                  <a:cubicBezTo>
                    <a:pt x="0" y="376859"/>
                    <a:pt x="304669" y="443364"/>
                    <a:pt x="677043" y="443364"/>
                  </a:cubicBezTo>
                  <a:cubicBezTo>
                    <a:pt x="1049417" y="443364"/>
                    <a:pt x="1354086" y="376859"/>
                    <a:pt x="1354086" y="295576"/>
                  </a:cubicBezTo>
                  <a:lnTo>
                    <a:pt x="1354086" y="0"/>
                  </a:lnTo>
                  <a:cubicBezTo>
                    <a:pt x="1354086" y="81283"/>
                    <a:pt x="1049417" y="147788"/>
                    <a:pt x="677043" y="147788"/>
                  </a:cubicBezTo>
                  <a:close/>
                </a:path>
              </a:pathLst>
            </a:custGeom>
            <a:solidFill>
              <a:srgbClr val="000000"/>
            </a:solidFill>
            <a:ln w="241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6A550174-D08C-4103-939D-8FD20450B702}"/>
                </a:ext>
              </a:extLst>
            </p:cNvPr>
            <p:cNvSpPr/>
            <p:nvPr/>
          </p:nvSpPr>
          <p:spPr>
            <a:xfrm>
              <a:off x="3677587" y="3988319"/>
              <a:ext cx="1354086" cy="443364"/>
            </a:xfrm>
            <a:custGeom>
              <a:avLst/>
              <a:gdLst>
                <a:gd name="connsiteX0" fmla="*/ 1160646 w 1354086"/>
                <a:gd name="connsiteY0" fmla="*/ 295576 h 443363"/>
                <a:gd name="connsiteX1" fmla="*/ 1112285 w 1354086"/>
                <a:gd name="connsiteY1" fmla="*/ 258629 h 443363"/>
                <a:gd name="connsiteX2" fmla="*/ 1160646 w 1354086"/>
                <a:gd name="connsiteY2" fmla="*/ 221682 h 443363"/>
                <a:gd name="connsiteX3" fmla="*/ 1209006 w 1354086"/>
                <a:gd name="connsiteY3" fmla="*/ 258629 h 443363"/>
                <a:gd name="connsiteX4" fmla="*/ 1160646 w 1354086"/>
                <a:gd name="connsiteY4" fmla="*/ 295576 h 443363"/>
                <a:gd name="connsiteX5" fmla="*/ 677043 w 1354086"/>
                <a:gd name="connsiteY5" fmla="*/ 147788 h 443363"/>
                <a:gd name="connsiteX6" fmla="*/ 0 w 1354086"/>
                <a:gd name="connsiteY6" fmla="*/ 0 h 443363"/>
                <a:gd name="connsiteX7" fmla="*/ 0 w 1354086"/>
                <a:gd name="connsiteY7" fmla="*/ 295576 h 443363"/>
                <a:gd name="connsiteX8" fmla="*/ 677043 w 1354086"/>
                <a:gd name="connsiteY8" fmla="*/ 443364 h 443363"/>
                <a:gd name="connsiteX9" fmla="*/ 1354086 w 1354086"/>
                <a:gd name="connsiteY9" fmla="*/ 295576 h 443363"/>
                <a:gd name="connsiteX10" fmla="*/ 1354086 w 1354086"/>
                <a:gd name="connsiteY10" fmla="*/ 0 h 443363"/>
                <a:gd name="connsiteX11" fmla="*/ 677043 w 1354086"/>
                <a:gd name="connsiteY11" fmla="*/ 147788 h 443363"/>
                <a:gd name="connsiteX0" fmla="*/ 1209006 w 1354086"/>
                <a:gd name="connsiteY0" fmla="*/ 258629 h 443364"/>
                <a:gd name="connsiteX1" fmla="*/ 1112285 w 1354086"/>
                <a:gd name="connsiteY1" fmla="*/ 258629 h 443364"/>
                <a:gd name="connsiteX2" fmla="*/ 1160646 w 1354086"/>
                <a:gd name="connsiteY2" fmla="*/ 221682 h 443364"/>
                <a:gd name="connsiteX3" fmla="*/ 1209006 w 1354086"/>
                <a:gd name="connsiteY3" fmla="*/ 258629 h 443364"/>
                <a:gd name="connsiteX4" fmla="*/ 677043 w 1354086"/>
                <a:gd name="connsiteY4" fmla="*/ 147788 h 443364"/>
                <a:gd name="connsiteX5" fmla="*/ 0 w 1354086"/>
                <a:gd name="connsiteY5" fmla="*/ 0 h 443364"/>
                <a:gd name="connsiteX6" fmla="*/ 0 w 1354086"/>
                <a:gd name="connsiteY6" fmla="*/ 295576 h 443364"/>
                <a:gd name="connsiteX7" fmla="*/ 677043 w 1354086"/>
                <a:gd name="connsiteY7" fmla="*/ 443364 h 443364"/>
                <a:gd name="connsiteX8" fmla="*/ 1354086 w 1354086"/>
                <a:gd name="connsiteY8" fmla="*/ 295576 h 443364"/>
                <a:gd name="connsiteX9" fmla="*/ 1354086 w 1354086"/>
                <a:gd name="connsiteY9" fmla="*/ 0 h 443364"/>
                <a:gd name="connsiteX10" fmla="*/ 677043 w 1354086"/>
                <a:gd name="connsiteY10" fmla="*/ 147788 h 443364"/>
                <a:gd name="connsiteX0" fmla="*/ 1160646 w 1354086"/>
                <a:gd name="connsiteY0" fmla="*/ 221682 h 443364"/>
                <a:gd name="connsiteX1" fmla="*/ 1112285 w 1354086"/>
                <a:gd name="connsiteY1" fmla="*/ 258629 h 443364"/>
                <a:gd name="connsiteX2" fmla="*/ 1160646 w 1354086"/>
                <a:gd name="connsiteY2" fmla="*/ 221682 h 443364"/>
                <a:gd name="connsiteX3" fmla="*/ 677043 w 1354086"/>
                <a:gd name="connsiteY3" fmla="*/ 147788 h 443364"/>
                <a:gd name="connsiteX4" fmla="*/ 0 w 1354086"/>
                <a:gd name="connsiteY4" fmla="*/ 0 h 443364"/>
                <a:gd name="connsiteX5" fmla="*/ 0 w 1354086"/>
                <a:gd name="connsiteY5" fmla="*/ 295576 h 443364"/>
                <a:gd name="connsiteX6" fmla="*/ 677043 w 1354086"/>
                <a:gd name="connsiteY6" fmla="*/ 443364 h 443364"/>
                <a:gd name="connsiteX7" fmla="*/ 1354086 w 1354086"/>
                <a:gd name="connsiteY7" fmla="*/ 295576 h 443364"/>
                <a:gd name="connsiteX8" fmla="*/ 1354086 w 1354086"/>
                <a:gd name="connsiteY8" fmla="*/ 0 h 443364"/>
                <a:gd name="connsiteX9" fmla="*/ 677043 w 1354086"/>
                <a:gd name="connsiteY9" fmla="*/ 147788 h 443364"/>
                <a:gd name="connsiteX0" fmla="*/ 677043 w 1354086"/>
                <a:gd name="connsiteY0" fmla="*/ 147788 h 443364"/>
                <a:gd name="connsiteX1" fmla="*/ 0 w 1354086"/>
                <a:gd name="connsiteY1" fmla="*/ 0 h 443364"/>
                <a:gd name="connsiteX2" fmla="*/ 0 w 1354086"/>
                <a:gd name="connsiteY2" fmla="*/ 295576 h 443364"/>
                <a:gd name="connsiteX3" fmla="*/ 677043 w 1354086"/>
                <a:gd name="connsiteY3" fmla="*/ 443364 h 443364"/>
                <a:gd name="connsiteX4" fmla="*/ 1354086 w 1354086"/>
                <a:gd name="connsiteY4" fmla="*/ 295576 h 443364"/>
                <a:gd name="connsiteX5" fmla="*/ 1354086 w 1354086"/>
                <a:gd name="connsiteY5" fmla="*/ 0 h 443364"/>
                <a:gd name="connsiteX6" fmla="*/ 677043 w 1354086"/>
                <a:gd name="connsiteY6" fmla="*/ 147788 h 443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54086" h="443364">
                  <a:moveTo>
                    <a:pt x="677043" y="147788"/>
                  </a:moveTo>
                  <a:cubicBezTo>
                    <a:pt x="304669" y="147788"/>
                    <a:pt x="0" y="81283"/>
                    <a:pt x="0" y="0"/>
                  </a:cubicBezTo>
                  <a:lnTo>
                    <a:pt x="0" y="295576"/>
                  </a:lnTo>
                  <a:cubicBezTo>
                    <a:pt x="0" y="376859"/>
                    <a:pt x="304669" y="443364"/>
                    <a:pt x="677043" y="443364"/>
                  </a:cubicBezTo>
                  <a:cubicBezTo>
                    <a:pt x="1049417" y="443364"/>
                    <a:pt x="1354086" y="376859"/>
                    <a:pt x="1354086" y="295576"/>
                  </a:cubicBezTo>
                  <a:lnTo>
                    <a:pt x="1354086" y="0"/>
                  </a:lnTo>
                  <a:cubicBezTo>
                    <a:pt x="1354086" y="81283"/>
                    <a:pt x="1049417" y="147788"/>
                    <a:pt x="677043" y="147788"/>
                  </a:cubicBezTo>
                  <a:close/>
                </a:path>
              </a:pathLst>
            </a:custGeom>
            <a:solidFill>
              <a:srgbClr val="000000"/>
            </a:solidFill>
            <a:ln w="241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DC037B51-00CE-4297-970A-5FF31F4F305F}"/>
                </a:ext>
              </a:extLst>
            </p:cNvPr>
            <p:cNvSpPr/>
            <p:nvPr/>
          </p:nvSpPr>
          <p:spPr>
            <a:xfrm>
              <a:off x="3677587" y="4357788"/>
              <a:ext cx="1354086" cy="443364"/>
            </a:xfrm>
            <a:custGeom>
              <a:avLst/>
              <a:gdLst>
                <a:gd name="connsiteX0" fmla="*/ 1160646 w 1354086"/>
                <a:gd name="connsiteY0" fmla="*/ 295576 h 443363"/>
                <a:gd name="connsiteX1" fmla="*/ 1112285 w 1354086"/>
                <a:gd name="connsiteY1" fmla="*/ 258629 h 443363"/>
                <a:gd name="connsiteX2" fmla="*/ 1160646 w 1354086"/>
                <a:gd name="connsiteY2" fmla="*/ 221682 h 443363"/>
                <a:gd name="connsiteX3" fmla="*/ 1209006 w 1354086"/>
                <a:gd name="connsiteY3" fmla="*/ 258629 h 443363"/>
                <a:gd name="connsiteX4" fmla="*/ 1160646 w 1354086"/>
                <a:gd name="connsiteY4" fmla="*/ 295576 h 443363"/>
                <a:gd name="connsiteX5" fmla="*/ 677043 w 1354086"/>
                <a:gd name="connsiteY5" fmla="*/ 147788 h 443363"/>
                <a:gd name="connsiteX6" fmla="*/ 0 w 1354086"/>
                <a:gd name="connsiteY6" fmla="*/ 0 h 443363"/>
                <a:gd name="connsiteX7" fmla="*/ 0 w 1354086"/>
                <a:gd name="connsiteY7" fmla="*/ 295576 h 443363"/>
                <a:gd name="connsiteX8" fmla="*/ 677043 w 1354086"/>
                <a:gd name="connsiteY8" fmla="*/ 443364 h 443363"/>
                <a:gd name="connsiteX9" fmla="*/ 1354086 w 1354086"/>
                <a:gd name="connsiteY9" fmla="*/ 295576 h 443363"/>
                <a:gd name="connsiteX10" fmla="*/ 1354086 w 1354086"/>
                <a:gd name="connsiteY10" fmla="*/ 0 h 443363"/>
                <a:gd name="connsiteX11" fmla="*/ 677043 w 1354086"/>
                <a:gd name="connsiteY11" fmla="*/ 147788 h 443363"/>
                <a:gd name="connsiteX0" fmla="*/ 1160646 w 1354086"/>
                <a:gd name="connsiteY0" fmla="*/ 295576 h 443364"/>
                <a:gd name="connsiteX1" fmla="*/ 1112285 w 1354086"/>
                <a:gd name="connsiteY1" fmla="*/ 258629 h 443364"/>
                <a:gd name="connsiteX2" fmla="*/ 1160646 w 1354086"/>
                <a:gd name="connsiteY2" fmla="*/ 221682 h 443364"/>
                <a:gd name="connsiteX3" fmla="*/ 1160646 w 1354086"/>
                <a:gd name="connsiteY3" fmla="*/ 295576 h 443364"/>
                <a:gd name="connsiteX4" fmla="*/ 677043 w 1354086"/>
                <a:gd name="connsiteY4" fmla="*/ 147788 h 443364"/>
                <a:gd name="connsiteX5" fmla="*/ 0 w 1354086"/>
                <a:gd name="connsiteY5" fmla="*/ 0 h 443364"/>
                <a:gd name="connsiteX6" fmla="*/ 0 w 1354086"/>
                <a:gd name="connsiteY6" fmla="*/ 295576 h 443364"/>
                <a:gd name="connsiteX7" fmla="*/ 677043 w 1354086"/>
                <a:gd name="connsiteY7" fmla="*/ 443364 h 443364"/>
                <a:gd name="connsiteX8" fmla="*/ 1354086 w 1354086"/>
                <a:gd name="connsiteY8" fmla="*/ 295576 h 443364"/>
                <a:gd name="connsiteX9" fmla="*/ 1354086 w 1354086"/>
                <a:gd name="connsiteY9" fmla="*/ 0 h 443364"/>
                <a:gd name="connsiteX10" fmla="*/ 677043 w 1354086"/>
                <a:gd name="connsiteY10" fmla="*/ 147788 h 443364"/>
                <a:gd name="connsiteX0" fmla="*/ 1160646 w 1354086"/>
                <a:gd name="connsiteY0" fmla="*/ 295576 h 443364"/>
                <a:gd name="connsiteX1" fmla="*/ 1112285 w 1354086"/>
                <a:gd name="connsiteY1" fmla="*/ 258629 h 443364"/>
                <a:gd name="connsiteX2" fmla="*/ 1160646 w 1354086"/>
                <a:gd name="connsiteY2" fmla="*/ 295576 h 443364"/>
                <a:gd name="connsiteX3" fmla="*/ 677043 w 1354086"/>
                <a:gd name="connsiteY3" fmla="*/ 147788 h 443364"/>
                <a:gd name="connsiteX4" fmla="*/ 0 w 1354086"/>
                <a:gd name="connsiteY4" fmla="*/ 0 h 443364"/>
                <a:gd name="connsiteX5" fmla="*/ 0 w 1354086"/>
                <a:gd name="connsiteY5" fmla="*/ 295576 h 443364"/>
                <a:gd name="connsiteX6" fmla="*/ 677043 w 1354086"/>
                <a:gd name="connsiteY6" fmla="*/ 443364 h 443364"/>
                <a:gd name="connsiteX7" fmla="*/ 1354086 w 1354086"/>
                <a:gd name="connsiteY7" fmla="*/ 295576 h 443364"/>
                <a:gd name="connsiteX8" fmla="*/ 1354086 w 1354086"/>
                <a:gd name="connsiteY8" fmla="*/ 0 h 443364"/>
                <a:gd name="connsiteX9" fmla="*/ 677043 w 1354086"/>
                <a:gd name="connsiteY9" fmla="*/ 147788 h 443364"/>
                <a:gd name="connsiteX0" fmla="*/ 677043 w 1354086"/>
                <a:gd name="connsiteY0" fmla="*/ 147788 h 443364"/>
                <a:gd name="connsiteX1" fmla="*/ 0 w 1354086"/>
                <a:gd name="connsiteY1" fmla="*/ 0 h 443364"/>
                <a:gd name="connsiteX2" fmla="*/ 0 w 1354086"/>
                <a:gd name="connsiteY2" fmla="*/ 295576 h 443364"/>
                <a:gd name="connsiteX3" fmla="*/ 677043 w 1354086"/>
                <a:gd name="connsiteY3" fmla="*/ 443364 h 443364"/>
                <a:gd name="connsiteX4" fmla="*/ 1354086 w 1354086"/>
                <a:gd name="connsiteY4" fmla="*/ 295576 h 443364"/>
                <a:gd name="connsiteX5" fmla="*/ 1354086 w 1354086"/>
                <a:gd name="connsiteY5" fmla="*/ 0 h 443364"/>
                <a:gd name="connsiteX6" fmla="*/ 677043 w 1354086"/>
                <a:gd name="connsiteY6" fmla="*/ 147788 h 443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54086" h="443364">
                  <a:moveTo>
                    <a:pt x="677043" y="147788"/>
                  </a:moveTo>
                  <a:cubicBezTo>
                    <a:pt x="304669" y="147788"/>
                    <a:pt x="0" y="81283"/>
                    <a:pt x="0" y="0"/>
                  </a:cubicBezTo>
                  <a:lnTo>
                    <a:pt x="0" y="295576"/>
                  </a:lnTo>
                  <a:cubicBezTo>
                    <a:pt x="0" y="376859"/>
                    <a:pt x="304669" y="443364"/>
                    <a:pt x="677043" y="443364"/>
                  </a:cubicBezTo>
                  <a:cubicBezTo>
                    <a:pt x="1049417" y="443364"/>
                    <a:pt x="1354086" y="376859"/>
                    <a:pt x="1354086" y="295576"/>
                  </a:cubicBezTo>
                  <a:lnTo>
                    <a:pt x="1354086" y="0"/>
                  </a:lnTo>
                  <a:cubicBezTo>
                    <a:pt x="1354086" y="81283"/>
                    <a:pt x="1049417" y="147788"/>
                    <a:pt x="677043" y="147788"/>
                  </a:cubicBezTo>
                  <a:close/>
                </a:path>
              </a:pathLst>
            </a:custGeom>
            <a:solidFill>
              <a:srgbClr val="000000"/>
            </a:solidFill>
            <a:ln w="241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51" name="Arrow: Right 150">
            <a:extLst>
              <a:ext uri="{FF2B5EF4-FFF2-40B4-BE49-F238E27FC236}">
                <a16:creationId xmlns:a16="http://schemas.microsoft.com/office/drawing/2014/main" id="{2957ACFE-AD1B-47C3-BF72-0A575DE48146}"/>
              </a:ext>
            </a:extLst>
          </p:cNvPr>
          <p:cNvSpPr/>
          <p:nvPr/>
        </p:nvSpPr>
        <p:spPr>
          <a:xfrm>
            <a:off x="6599238" y="2553232"/>
            <a:ext cx="2066925" cy="1079500"/>
          </a:xfrm>
          <a:prstGeom prst="rightArrow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rIns="0" rtlCol="0" anchor="ctr"/>
          <a:lstStyle/>
          <a:p>
            <a:r>
              <a:rPr lang="en-US" sz="3200" dirty="0"/>
              <a:t>Composer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C5E8E4F0-A5BF-4C94-97F0-D304B8387EA9}"/>
              </a:ext>
            </a:extLst>
          </p:cNvPr>
          <p:cNvSpPr/>
          <p:nvPr/>
        </p:nvSpPr>
        <p:spPr>
          <a:xfrm>
            <a:off x="8384080" y="3783100"/>
            <a:ext cx="170271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>
                <a:solidFill>
                  <a:prstClr val="black"/>
                </a:solidFill>
              </a:rPr>
              <a:t>Modified</a:t>
            </a:r>
          </a:p>
          <a:p>
            <a:pPr algn="ctr"/>
            <a:r>
              <a:rPr lang="en-US" sz="3200" dirty="0">
                <a:solidFill>
                  <a:prstClr val="black"/>
                </a:solidFill>
              </a:rPr>
              <a:t>Netlist</a:t>
            </a:r>
            <a:endParaRPr lang="en-US" dirty="0"/>
          </a:p>
        </p:txBody>
      </p:sp>
      <p:sp>
        <p:nvSpPr>
          <p:cNvPr id="153" name="Flowchart: Process 152">
            <a:extLst>
              <a:ext uri="{FF2B5EF4-FFF2-40B4-BE49-F238E27FC236}">
                <a16:creationId xmlns:a16="http://schemas.microsoft.com/office/drawing/2014/main" id="{0D6F696C-52D6-4E90-B5FC-114575B64A40}"/>
              </a:ext>
            </a:extLst>
          </p:cNvPr>
          <p:cNvSpPr/>
          <p:nvPr/>
        </p:nvSpPr>
        <p:spPr>
          <a:xfrm>
            <a:off x="2398549" y="46218"/>
            <a:ext cx="2841790" cy="1849789"/>
          </a:xfrm>
          <a:prstGeom prst="flowChartProcess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3200" dirty="0"/>
              <a:t>Analysis</a:t>
            </a:r>
          </a:p>
          <a:p>
            <a:pPr marL="341313" indent="-231775">
              <a:buFont typeface="Arial" panose="020B0604020202020204" pitchFamily="34" charset="0"/>
              <a:buChar char="•"/>
            </a:pPr>
            <a:r>
              <a:rPr lang="en-US" sz="2400" dirty="0"/>
              <a:t>Connectivity</a:t>
            </a:r>
          </a:p>
          <a:p>
            <a:pPr marL="341313" indent="-231775">
              <a:buFont typeface="Arial" panose="020B0604020202020204" pitchFamily="34" charset="0"/>
              <a:buChar char="•"/>
            </a:pPr>
            <a:r>
              <a:rPr lang="en-US" sz="2400" dirty="0"/>
              <a:t>Clock Domains</a:t>
            </a:r>
          </a:p>
          <a:p>
            <a:pPr marL="341313" indent="-231775">
              <a:buFont typeface="Arial" panose="020B0604020202020204" pitchFamily="34" charset="0"/>
              <a:buChar char="•"/>
            </a:pPr>
            <a:r>
              <a:rPr lang="en-US" sz="2400" dirty="0"/>
              <a:t>Utilization, etc.</a:t>
            </a:r>
          </a:p>
          <a:p>
            <a:pPr marL="231775" indent="-231775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sp>
        <p:nvSpPr>
          <p:cNvPr id="154" name="Flowchart: Process 153">
            <a:extLst>
              <a:ext uri="{FF2B5EF4-FFF2-40B4-BE49-F238E27FC236}">
                <a16:creationId xmlns:a16="http://schemas.microsoft.com/office/drawing/2014/main" id="{0C0AAF2B-5744-4D34-80D5-2DBC5BE32B81}"/>
              </a:ext>
            </a:extLst>
          </p:cNvPr>
          <p:cNvSpPr/>
          <p:nvPr/>
        </p:nvSpPr>
        <p:spPr>
          <a:xfrm>
            <a:off x="5944553" y="46218"/>
            <a:ext cx="4078920" cy="1849789"/>
          </a:xfrm>
          <a:prstGeom prst="flowChartProcess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3200" dirty="0"/>
              <a:t>Transformation</a:t>
            </a:r>
          </a:p>
          <a:p>
            <a:pPr marL="341313" indent="-231775">
              <a:buFont typeface="Arial" panose="020B0604020202020204" pitchFamily="34" charset="0"/>
              <a:buChar char="•"/>
            </a:pPr>
            <a:r>
              <a:rPr lang="en-US" sz="2400" dirty="0"/>
              <a:t>Triple Modular Redundancy</a:t>
            </a:r>
          </a:p>
          <a:p>
            <a:pPr marL="341313" indent="-231775">
              <a:buFont typeface="Arial" panose="020B0604020202020204" pitchFamily="34" charset="0"/>
              <a:buChar char="•"/>
            </a:pPr>
            <a:r>
              <a:rPr lang="en-US" sz="2400" dirty="0"/>
              <a:t>Duplication With Compare</a:t>
            </a:r>
          </a:p>
          <a:p>
            <a:pPr marL="341313" indent="-231775">
              <a:buFont typeface="Arial" panose="020B0604020202020204" pitchFamily="34" charset="0"/>
              <a:buChar char="•"/>
            </a:pPr>
            <a:r>
              <a:rPr lang="en-US" sz="2400" dirty="0"/>
              <a:t>Partial variants, etc.</a:t>
            </a:r>
          </a:p>
          <a:p>
            <a:pPr algn="ctr"/>
            <a:endParaRPr lang="en-US" sz="3200" dirty="0"/>
          </a:p>
        </p:txBody>
      </p: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45B7FB6A-5D49-4C0D-AE73-3B1A9EAF55AA}"/>
              </a:ext>
            </a:extLst>
          </p:cNvPr>
          <p:cNvCxnSpPr>
            <a:cxnSpLocks/>
          </p:cNvCxnSpPr>
          <p:nvPr/>
        </p:nvCxnSpPr>
        <p:spPr>
          <a:xfrm flipH="1" flipV="1">
            <a:off x="4681213" y="2005503"/>
            <a:ext cx="400375" cy="408316"/>
          </a:xfrm>
          <a:prstGeom prst="straightConnector1">
            <a:avLst/>
          </a:prstGeom>
          <a:ln w="25400">
            <a:solidFill>
              <a:schemeClr val="tx1"/>
            </a:solidFill>
            <a:miter lim="800000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9745EA1F-3687-499B-95FE-779559C15859}"/>
              </a:ext>
            </a:extLst>
          </p:cNvPr>
          <p:cNvCxnSpPr>
            <a:cxnSpLocks/>
          </p:cNvCxnSpPr>
          <p:nvPr/>
        </p:nvCxnSpPr>
        <p:spPr>
          <a:xfrm>
            <a:off x="5322888" y="1565807"/>
            <a:ext cx="552450" cy="0"/>
          </a:xfrm>
          <a:prstGeom prst="straightConnector1">
            <a:avLst/>
          </a:prstGeom>
          <a:ln w="25400">
            <a:solidFill>
              <a:schemeClr val="tx1"/>
            </a:solidFill>
            <a:miter lim="800000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2B93050C-B9C3-4995-A45F-B8084E6ED4C2}"/>
              </a:ext>
            </a:extLst>
          </p:cNvPr>
          <p:cNvCxnSpPr>
            <a:cxnSpLocks/>
          </p:cNvCxnSpPr>
          <p:nvPr/>
        </p:nvCxnSpPr>
        <p:spPr>
          <a:xfrm flipV="1">
            <a:off x="6493329" y="2024265"/>
            <a:ext cx="400375" cy="408316"/>
          </a:xfrm>
          <a:prstGeom prst="straightConnector1">
            <a:avLst/>
          </a:prstGeom>
          <a:ln w="25400">
            <a:solidFill>
              <a:schemeClr val="tx1"/>
            </a:solidFill>
            <a:miter lim="800000"/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AE08E6A7-39CB-44F2-B094-FA061DDFC116}"/>
              </a:ext>
            </a:extLst>
          </p:cNvPr>
          <p:cNvCxnSpPr>
            <a:cxnSpLocks/>
          </p:cNvCxnSpPr>
          <p:nvPr/>
        </p:nvCxnSpPr>
        <p:spPr>
          <a:xfrm flipV="1">
            <a:off x="6234437" y="2024265"/>
            <a:ext cx="400375" cy="408316"/>
          </a:xfrm>
          <a:prstGeom prst="straightConnector1">
            <a:avLst/>
          </a:prstGeom>
          <a:ln w="25400">
            <a:solidFill>
              <a:schemeClr val="tx1"/>
            </a:solidFill>
            <a:miter lim="800000"/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24A61F71-D258-47F8-9F7E-90711D7F75F7}"/>
              </a:ext>
            </a:extLst>
          </p:cNvPr>
          <p:cNvGrpSpPr/>
          <p:nvPr/>
        </p:nvGrpSpPr>
        <p:grpSpPr>
          <a:xfrm>
            <a:off x="85509" y="1958184"/>
            <a:ext cx="1086014" cy="1289050"/>
            <a:chOff x="1250786" y="3333750"/>
            <a:chExt cx="1691504" cy="1723449"/>
          </a:xfrm>
        </p:grpSpPr>
        <p:pic>
          <p:nvPicPr>
            <p:cNvPr id="196" name="Picture 195">
              <a:extLst>
                <a:ext uri="{FF2B5EF4-FFF2-40B4-BE49-F238E27FC236}">
                  <a16:creationId xmlns:a16="http://schemas.microsoft.com/office/drawing/2014/main" id="{4FC30B40-AA4E-4206-941E-2390ABAC04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250786" y="3333750"/>
              <a:ext cx="1691504" cy="1723449"/>
            </a:xfrm>
            <a:prstGeom prst="rect">
              <a:avLst/>
            </a:prstGeom>
          </p:spPr>
        </p:pic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A522A196-7596-4464-AEB1-5E50337716F0}"/>
                </a:ext>
              </a:extLst>
            </p:cNvPr>
            <p:cNvCxnSpPr/>
            <p:nvPr/>
          </p:nvCxnSpPr>
          <p:spPr>
            <a:xfrm flipV="1">
              <a:off x="1504950" y="3778250"/>
              <a:ext cx="920750" cy="571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B0C68470-F999-4A0C-8316-C9154EC603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87500" y="3937000"/>
              <a:ext cx="882650" cy="508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8D220DA5-8511-4FDC-863E-73B24F20BF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57350" y="4081035"/>
              <a:ext cx="850900" cy="5281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67E4D1BB-3BB4-4E8A-AC10-B9CF75DC71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33550" y="4227874"/>
              <a:ext cx="838200" cy="520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54BADD96-3AF6-4029-A5F5-93BEDFEA33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03400" y="4371559"/>
              <a:ext cx="876300" cy="5439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8BC30716-69E0-4628-946D-F5E1A887C3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85950" y="4527550"/>
              <a:ext cx="882650" cy="508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3E08059B-E784-46F0-B76E-9023A0D9AA12}"/>
              </a:ext>
            </a:extLst>
          </p:cNvPr>
          <p:cNvGrpSpPr/>
          <p:nvPr/>
        </p:nvGrpSpPr>
        <p:grpSpPr>
          <a:xfrm>
            <a:off x="850612" y="2164523"/>
            <a:ext cx="1086014" cy="1289050"/>
            <a:chOff x="1250786" y="3333750"/>
            <a:chExt cx="1691504" cy="1723449"/>
          </a:xfrm>
        </p:grpSpPr>
        <p:pic>
          <p:nvPicPr>
            <p:cNvPr id="189" name="Picture 188">
              <a:extLst>
                <a:ext uri="{FF2B5EF4-FFF2-40B4-BE49-F238E27FC236}">
                  <a16:creationId xmlns:a16="http://schemas.microsoft.com/office/drawing/2014/main" id="{89EB4228-5BB2-4F02-83CC-2989B9E6B6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250786" y="3333750"/>
              <a:ext cx="1691504" cy="1723449"/>
            </a:xfrm>
            <a:prstGeom prst="rect">
              <a:avLst/>
            </a:prstGeom>
          </p:spPr>
        </p:pic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6D675250-D1FC-414D-B11E-3D40C89359C4}"/>
                </a:ext>
              </a:extLst>
            </p:cNvPr>
            <p:cNvCxnSpPr/>
            <p:nvPr/>
          </p:nvCxnSpPr>
          <p:spPr>
            <a:xfrm flipV="1">
              <a:off x="1504950" y="3778250"/>
              <a:ext cx="920750" cy="571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5C119DF3-B21A-40AC-ACE1-2CF93053AD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87500" y="3937000"/>
              <a:ext cx="882650" cy="508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84B4A3AF-FBA2-4384-8925-280FED7DF6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57350" y="4081035"/>
              <a:ext cx="850900" cy="5281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741C2CFE-669D-4D6F-8015-614380B42A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33550" y="4227874"/>
              <a:ext cx="838200" cy="520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3DCF23E8-CB1E-4DA6-A2CC-F12DFE501F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03400" y="4371559"/>
              <a:ext cx="876300" cy="5439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B8987118-E778-497B-AA03-BC537CEFE9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85950" y="4527550"/>
              <a:ext cx="882650" cy="508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86E3100C-404D-4A04-A10B-3FCCC89B4032}"/>
              </a:ext>
            </a:extLst>
          </p:cNvPr>
          <p:cNvGrpSpPr/>
          <p:nvPr/>
        </p:nvGrpSpPr>
        <p:grpSpPr>
          <a:xfrm>
            <a:off x="1615715" y="2360152"/>
            <a:ext cx="1086014" cy="1289050"/>
            <a:chOff x="1250786" y="3333750"/>
            <a:chExt cx="1691504" cy="1723449"/>
          </a:xfrm>
        </p:grpSpPr>
        <p:pic>
          <p:nvPicPr>
            <p:cNvPr id="182" name="Picture 181">
              <a:extLst>
                <a:ext uri="{FF2B5EF4-FFF2-40B4-BE49-F238E27FC236}">
                  <a16:creationId xmlns:a16="http://schemas.microsoft.com/office/drawing/2014/main" id="{4E6EE413-FFA5-4926-9D6C-E8EDC20DD7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250786" y="3333750"/>
              <a:ext cx="1691504" cy="1723449"/>
            </a:xfrm>
            <a:prstGeom prst="rect">
              <a:avLst/>
            </a:prstGeom>
          </p:spPr>
        </p:pic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FA430EFA-73CB-442B-9AB1-130C957BA1D4}"/>
                </a:ext>
              </a:extLst>
            </p:cNvPr>
            <p:cNvCxnSpPr/>
            <p:nvPr/>
          </p:nvCxnSpPr>
          <p:spPr>
            <a:xfrm flipV="1">
              <a:off x="1504950" y="3778250"/>
              <a:ext cx="920750" cy="571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53D40E93-3C4E-4DD7-A413-FE5617EB5A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87500" y="3937000"/>
              <a:ext cx="882650" cy="508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AEE89C7C-1A7A-40A3-A6B0-542736CD23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57350" y="4081035"/>
              <a:ext cx="850900" cy="5281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F9E817FB-285D-4C6F-95A0-D57EDB6247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33550" y="4227874"/>
              <a:ext cx="838200" cy="520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30A2F6DE-02A7-491A-952D-04044907F3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03400" y="4371559"/>
              <a:ext cx="876300" cy="5439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610F2A15-6EA0-47FA-8431-0EF4BAF63D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85950" y="4527550"/>
              <a:ext cx="882650" cy="508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0E660586-E4D6-4585-99AD-FC156AADD4E6}"/>
              </a:ext>
            </a:extLst>
          </p:cNvPr>
          <p:cNvGrpSpPr/>
          <p:nvPr/>
        </p:nvGrpSpPr>
        <p:grpSpPr>
          <a:xfrm>
            <a:off x="2380818" y="2575541"/>
            <a:ext cx="1086014" cy="1289050"/>
            <a:chOff x="1250786" y="3333750"/>
            <a:chExt cx="1691504" cy="1723449"/>
          </a:xfrm>
        </p:grpSpPr>
        <p:pic>
          <p:nvPicPr>
            <p:cNvPr id="175" name="Picture 174">
              <a:extLst>
                <a:ext uri="{FF2B5EF4-FFF2-40B4-BE49-F238E27FC236}">
                  <a16:creationId xmlns:a16="http://schemas.microsoft.com/office/drawing/2014/main" id="{14ECD767-5523-43BB-AA6B-658BD217B6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250786" y="3333750"/>
              <a:ext cx="1691504" cy="1723449"/>
            </a:xfrm>
            <a:prstGeom prst="rect">
              <a:avLst/>
            </a:prstGeom>
          </p:spPr>
        </p:pic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7826C27F-328A-4FFE-AF9E-45EDBAB0D35B}"/>
                </a:ext>
              </a:extLst>
            </p:cNvPr>
            <p:cNvCxnSpPr/>
            <p:nvPr/>
          </p:nvCxnSpPr>
          <p:spPr>
            <a:xfrm flipV="1">
              <a:off x="1504950" y="3778250"/>
              <a:ext cx="920750" cy="571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B7C638FA-BC7F-4148-999C-1B72DBDCEA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87500" y="3937000"/>
              <a:ext cx="882650" cy="508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1665961A-8522-40C3-ABCC-275141FCB4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57350" y="4081035"/>
              <a:ext cx="850900" cy="5281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D7B3DB9B-063F-48D3-B8AA-43960BD731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33550" y="4227874"/>
              <a:ext cx="838200" cy="520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13170208-539D-4D04-9661-1E52F11885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03400" y="4371559"/>
              <a:ext cx="876300" cy="5439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AD80421F-0113-4572-BB0A-D85E5DE53A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85950" y="4527550"/>
              <a:ext cx="882650" cy="508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7" name="TextBox 166">
            <a:extLst>
              <a:ext uri="{FF2B5EF4-FFF2-40B4-BE49-F238E27FC236}">
                <a16:creationId xmlns:a16="http://schemas.microsoft.com/office/drawing/2014/main" id="{19C708E7-70C1-4CCA-B83D-D2318622C8A5}"/>
              </a:ext>
            </a:extLst>
          </p:cNvPr>
          <p:cNvSpPr txBox="1"/>
          <p:nvPr/>
        </p:nvSpPr>
        <p:spPr>
          <a:xfrm>
            <a:off x="-242012" y="1510276"/>
            <a:ext cx="14541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EDIF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3B1208AF-025A-4252-9CFD-8A16CA107336}"/>
              </a:ext>
            </a:extLst>
          </p:cNvPr>
          <p:cNvSpPr txBox="1"/>
          <p:nvPr/>
        </p:nvSpPr>
        <p:spPr>
          <a:xfrm>
            <a:off x="798111" y="1676057"/>
            <a:ext cx="14541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VHDL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987B1582-B30E-4B43-9C61-7DCD22FEC515}"/>
              </a:ext>
            </a:extLst>
          </p:cNvPr>
          <p:cNvSpPr txBox="1"/>
          <p:nvPr/>
        </p:nvSpPr>
        <p:spPr>
          <a:xfrm>
            <a:off x="1681011" y="1927070"/>
            <a:ext cx="14541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Verilog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303EF9B6-C23B-4EE5-8DB3-B9C31D68983B}"/>
              </a:ext>
            </a:extLst>
          </p:cNvPr>
          <p:cNvSpPr txBox="1"/>
          <p:nvPr/>
        </p:nvSpPr>
        <p:spPr>
          <a:xfrm>
            <a:off x="2487783" y="2157560"/>
            <a:ext cx="14541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Other</a:t>
            </a:r>
          </a:p>
        </p:txBody>
      </p:sp>
      <p:grpSp>
        <p:nvGrpSpPr>
          <p:cNvPr id="270" name="Group 269">
            <a:extLst>
              <a:ext uri="{FF2B5EF4-FFF2-40B4-BE49-F238E27FC236}">
                <a16:creationId xmlns:a16="http://schemas.microsoft.com/office/drawing/2014/main" id="{A2345D2C-EC86-4DA1-AD09-2A91D96A03F7}"/>
              </a:ext>
            </a:extLst>
          </p:cNvPr>
          <p:cNvGrpSpPr/>
          <p:nvPr/>
        </p:nvGrpSpPr>
        <p:grpSpPr>
          <a:xfrm>
            <a:off x="8530815" y="2331383"/>
            <a:ext cx="1086014" cy="1289050"/>
            <a:chOff x="1250786" y="3333750"/>
            <a:chExt cx="1691504" cy="1723449"/>
          </a:xfrm>
        </p:grpSpPr>
        <p:pic>
          <p:nvPicPr>
            <p:cNvPr id="271" name="Picture 270">
              <a:extLst>
                <a:ext uri="{FF2B5EF4-FFF2-40B4-BE49-F238E27FC236}">
                  <a16:creationId xmlns:a16="http://schemas.microsoft.com/office/drawing/2014/main" id="{A6E31B12-9CF0-4B8D-B753-479756B66D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250786" y="3333750"/>
              <a:ext cx="1691504" cy="1723449"/>
            </a:xfrm>
            <a:prstGeom prst="rect">
              <a:avLst/>
            </a:prstGeom>
          </p:spPr>
        </p:pic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349831B8-1D55-400E-AC74-E6CD7DD692F5}"/>
                </a:ext>
              </a:extLst>
            </p:cNvPr>
            <p:cNvCxnSpPr/>
            <p:nvPr/>
          </p:nvCxnSpPr>
          <p:spPr>
            <a:xfrm flipV="1">
              <a:off x="1504950" y="3778250"/>
              <a:ext cx="920750" cy="571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FFD4FFDB-4B4E-4029-BE1C-A40EB95B12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87500" y="3937000"/>
              <a:ext cx="882650" cy="508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79D850BB-1A63-4A71-9646-8AED27B0B3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57350" y="4081035"/>
              <a:ext cx="850900" cy="5281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2B667799-6CAB-4946-86E8-F8A3057557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33550" y="4227874"/>
              <a:ext cx="838200" cy="520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407B8F72-8F7E-4D17-952F-176DD6F2B6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03400" y="4371559"/>
              <a:ext cx="876300" cy="5439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8F11AD43-2B7D-47EE-BE87-48E648B9EB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85950" y="4527550"/>
              <a:ext cx="882650" cy="508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8" name="Group 277">
            <a:extLst>
              <a:ext uri="{FF2B5EF4-FFF2-40B4-BE49-F238E27FC236}">
                <a16:creationId xmlns:a16="http://schemas.microsoft.com/office/drawing/2014/main" id="{CAD520B5-54D5-443A-B444-A43140C63877}"/>
              </a:ext>
            </a:extLst>
          </p:cNvPr>
          <p:cNvGrpSpPr/>
          <p:nvPr/>
        </p:nvGrpSpPr>
        <p:grpSpPr>
          <a:xfrm>
            <a:off x="9295918" y="2537722"/>
            <a:ext cx="1086014" cy="1289050"/>
            <a:chOff x="1250786" y="3333750"/>
            <a:chExt cx="1691504" cy="1723449"/>
          </a:xfrm>
        </p:grpSpPr>
        <p:pic>
          <p:nvPicPr>
            <p:cNvPr id="279" name="Picture 278">
              <a:extLst>
                <a:ext uri="{FF2B5EF4-FFF2-40B4-BE49-F238E27FC236}">
                  <a16:creationId xmlns:a16="http://schemas.microsoft.com/office/drawing/2014/main" id="{89098280-79E2-4CB5-AB6B-7028F6F032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250786" y="3333750"/>
              <a:ext cx="1691504" cy="1723449"/>
            </a:xfrm>
            <a:prstGeom prst="rect">
              <a:avLst/>
            </a:prstGeom>
          </p:spPr>
        </p:pic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7717B63A-CB4C-411F-B076-6A3BE77CA634}"/>
                </a:ext>
              </a:extLst>
            </p:cNvPr>
            <p:cNvCxnSpPr/>
            <p:nvPr/>
          </p:nvCxnSpPr>
          <p:spPr>
            <a:xfrm flipV="1">
              <a:off x="1504950" y="3778250"/>
              <a:ext cx="920750" cy="571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6F303438-2355-49AD-9890-C457FC486E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87500" y="3937000"/>
              <a:ext cx="882650" cy="508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916A1259-62A6-4875-8261-70D7F5C9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57350" y="4081035"/>
              <a:ext cx="850900" cy="5281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5EF22438-947A-4A8B-A24B-B55F04915C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33550" y="4227874"/>
              <a:ext cx="838200" cy="520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89AF10D0-1AC9-4203-BFA9-6D80C93986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03400" y="4371559"/>
              <a:ext cx="876300" cy="5439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71CF9E4F-BDA9-4CBA-8CEA-0269110883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85950" y="4527550"/>
              <a:ext cx="882650" cy="508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6" name="Group 285">
            <a:extLst>
              <a:ext uri="{FF2B5EF4-FFF2-40B4-BE49-F238E27FC236}">
                <a16:creationId xmlns:a16="http://schemas.microsoft.com/office/drawing/2014/main" id="{6337D52A-0240-4B5E-AEB1-1048B3535098}"/>
              </a:ext>
            </a:extLst>
          </p:cNvPr>
          <p:cNvGrpSpPr/>
          <p:nvPr/>
        </p:nvGrpSpPr>
        <p:grpSpPr>
          <a:xfrm>
            <a:off x="10061021" y="2733351"/>
            <a:ext cx="1086014" cy="1289050"/>
            <a:chOff x="1250786" y="3333750"/>
            <a:chExt cx="1691504" cy="1723449"/>
          </a:xfrm>
        </p:grpSpPr>
        <p:pic>
          <p:nvPicPr>
            <p:cNvPr id="287" name="Picture 286">
              <a:extLst>
                <a:ext uri="{FF2B5EF4-FFF2-40B4-BE49-F238E27FC236}">
                  <a16:creationId xmlns:a16="http://schemas.microsoft.com/office/drawing/2014/main" id="{20943E76-A25E-40D2-9C80-7C9DAFFAF7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250786" y="3333750"/>
              <a:ext cx="1691504" cy="1723449"/>
            </a:xfrm>
            <a:prstGeom prst="rect">
              <a:avLst/>
            </a:prstGeom>
          </p:spPr>
        </p:pic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E6029134-1BD4-4C56-B3C0-F66052EF2042}"/>
                </a:ext>
              </a:extLst>
            </p:cNvPr>
            <p:cNvCxnSpPr/>
            <p:nvPr/>
          </p:nvCxnSpPr>
          <p:spPr>
            <a:xfrm flipV="1">
              <a:off x="1504950" y="3778250"/>
              <a:ext cx="920750" cy="571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2CABB116-5B8D-4595-8BD7-A520779DA7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87500" y="3937000"/>
              <a:ext cx="882650" cy="508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EA005020-596D-45D2-BC93-1A4F6E2F4B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57350" y="4081035"/>
              <a:ext cx="850900" cy="5281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3E9693B7-7D25-4DF5-B7C2-8310ACD1C6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33550" y="4227874"/>
              <a:ext cx="838200" cy="520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>
              <a:extLst>
                <a:ext uri="{FF2B5EF4-FFF2-40B4-BE49-F238E27FC236}">
                  <a16:creationId xmlns:a16="http://schemas.microsoft.com/office/drawing/2014/main" id="{4FFEA406-A9F9-4EA7-9A83-00045CE894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03400" y="4371559"/>
              <a:ext cx="876300" cy="5439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02C6E381-6ECD-4AA8-A711-F188CEE812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85950" y="4527550"/>
              <a:ext cx="882650" cy="508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4" name="Group 293">
            <a:extLst>
              <a:ext uri="{FF2B5EF4-FFF2-40B4-BE49-F238E27FC236}">
                <a16:creationId xmlns:a16="http://schemas.microsoft.com/office/drawing/2014/main" id="{1813D951-E73E-49F6-B09B-C5CDD4BBF15C}"/>
              </a:ext>
            </a:extLst>
          </p:cNvPr>
          <p:cNvGrpSpPr/>
          <p:nvPr/>
        </p:nvGrpSpPr>
        <p:grpSpPr>
          <a:xfrm>
            <a:off x="10826124" y="2948740"/>
            <a:ext cx="1086014" cy="1289050"/>
            <a:chOff x="1250786" y="3333750"/>
            <a:chExt cx="1691504" cy="1723449"/>
          </a:xfrm>
        </p:grpSpPr>
        <p:pic>
          <p:nvPicPr>
            <p:cNvPr id="295" name="Picture 294">
              <a:extLst>
                <a:ext uri="{FF2B5EF4-FFF2-40B4-BE49-F238E27FC236}">
                  <a16:creationId xmlns:a16="http://schemas.microsoft.com/office/drawing/2014/main" id="{5574F0A6-3CA6-44E3-8E49-762511B22C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250786" y="3333750"/>
              <a:ext cx="1691504" cy="1723449"/>
            </a:xfrm>
            <a:prstGeom prst="rect">
              <a:avLst/>
            </a:prstGeom>
          </p:spPr>
        </p:pic>
        <p:cxnSp>
          <p:nvCxnSpPr>
            <p:cNvPr id="296" name="Straight Connector 295">
              <a:extLst>
                <a:ext uri="{FF2B5EF4-FFF2-40B4-BE49-F238E27FC236}">
                  <a16:creationId xmlns:a16="http://schemas.microsoft.com/office/drawing/2014/main" id="{8A4045DE-4A58-4DB6-83E8-C695804B4D82}"/>
                </a:ext>
              </a:extLst>
            </p:cNvPr>
            <p:cNvCxnSpPr/>
            <p:nvPr/>
          </p:nvCxnSpPr>
          <p:spPr>
            <a:xfrm flipV="1">
              <a:off x="1504950" y="3778250"/>
              <a:ext cx="920750" cy="571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>
              <a:extLst>
                <a:ext uri="{FF2B5EF4-FFF2-40B4-BE49-F238E27FC236}">
                  <a16:creationId xmlns:a16="http://schemas.microsoft.com/office/drawing/2014/main" id="{E5D3171C-1AB9-4F27-9930-B52EBC004A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87500" y="3937000"/>
              <a:ext cx="882650" cy="508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67733816-42D7-409E-AF8D-2B20073704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57350" y="4081035"/>
              <a:ext cx="850900" cy="5281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F9D78849-B60F-41B1-8E72-04BB7928F8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33550" y="4227874"/>
              <a:ext cx="838200" cy="520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>
              <a:extLst>
                <a:ext uri="{FF2B5EF4-FFF2-40B4-BE49-F238E27FC236}">
                  <a16:creationId xmlns:a16="http://schemas.microsoft.com/office/drawing/2014/main" id="{D39038C9-0BD3-4CA4-AEFB-DC2538E906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03400" y="4371559"/>
              <a:ext cx="876300" cy="5439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>
              <a:extLst>
                <a:ext uri="{FF2B5EF4-FFF2-40B4-BE49-F238E27FC236}">
                  <a16:creationId xmlns:a16="http://schemas.microsoft.com/office/drawing/2014/main" id="{5AA504DE-DCD4-4FDF-B963-9F8CE9B43E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85950" y="4527550"/>
              <a:ext cx="882650" cy="508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2" name="TextBox 301">
            <a:extLst>
              <a:ext uri="{FF2B5EF4-FFF2-40B4-BE49-F238E27FC236}">
                <a16:creationId xmlns:a16="http://schemas.microsoft.com/office/drawing/2014/main" id="{412E52A1-E69F-4B16-B998-DA4BE29584A2}"/>
              </a:ext>
            </a:extLst>
          </p:cNvPr>
          <p:cNvSpPr txBox="1"/>
          <p:nvPr/>
        </p:nvSpPr>
        <p:spPr>
          <a:xfrm>
            <a:off x="8203294" y="1883475"/>
            <a:ext cx="14541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EDIF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3" name="TextBox 302">
            <a:extLst>
              <a:ext uri="{FF2B5EF4-FFF2-40B4-BE49-F238E27FC236}">
                <a16:creationId xmlns:a16="http://schemas.microsoft.com/office/drawing/2014/main" id="{0083A077-EACA-4D40-BF29-DF94A52D1DE3}"/>
              </a:ext>
            </a:extLst>
          </p:cNvPr>
          <p:cNvSpPr txBox="1"/>
          <p:nvPr/>
        </p:nvSpPr>
        <p:spPr>
          <a:xfrm>
            <a:off x="9243417" y="2049256"/>
            <a:ext cx="14541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VHDL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4" name="TextBox 303">
            <a:extLst>
              <a:ext uri="{FF2B5EF4-FFF2-40B4-BE49-F238E27FC236}">
                <a16:creationId xmlns:a16="http://schemas.microsoft.com/office/drawing/2014/main" id="{0F4DB984-D862-4116-B1C3-50C97868C0C2}"/>
              </a:ext>
            </a:extLst>
          </p:cNvPr>
          <p:cNvSpPr txBox="1"/>
          <p:nvPr/>
        </p:nvSpPr>
        <p:spPr>
          <a:xfrm>
            <a:off x="10126317" y="2300269"/>
            <a:ext cx="14541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Verilog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2FA847A5-A424-43B9-9391-EB2C15C9BE98}"/>
              </a:ext>
            </a:extLst>
          </p:cNvPr>
          <p:cNvSpPr txBox="1"/>
          <p:nvPr/>
        </p:nvSpPr>
        <p:spPr>
          <a:xfrm>
            <a:off x="10933089" y="2530759"/>
            <a:ext cx="14541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Other</a:t>
            </a:r>
          </a:p>
        </p:txBody>
      </p:sp>
    </p:spTree>
    <p:extLst>
      <p:ext uri="{BB962C8B-B14F-4D97-AF65-F5344CB8AC3E}">
        <p14:creationId xmlns:p14="http://schemas.microsoft.com/office/powerpoint/2010/main" val="732644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433</TotalTime>
  <Words>37</Words>
  <Application>Microsoft Office PowerPoint</Application>
  <PresentationFormat>Custom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Keller</dc:creator>
  <cp:lastModifiedBy>Andrew Keller</cp:lastModifiedBy>
  <cp:revision>5</cp:revision>
  <dcterms:created xsi:type="dcterms:W3CDTF">2020-01-07T07:31:43Z</dcterms:created>
  <dcterms:modified xsi:type="dcterms:W3CDTF">2020-07-03T04:16:58Z</dcterms:modified>
</cp:coreProperties>
</file>