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00400" cy="3794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5" autoAdjust="0"/>
    <p:restoredTop sz="94660"/>
  </p:normalViewPr>
  <p:slideViewPr>
    <p:cSldViewPr snapToGrid="0">
      <p:cViewPr varScale="1">
        <p:scale>
          <a:sx n="223" d="100"/>
          <a:sy n="223" d="100"/>
        </p:scale>
        <p:origin x="28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620937"/>
            <a:ext cx="2720340" cy="1320918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992794"/>
            <a:ext cx="2400300" cy="916035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202002"/>
            <a:ext cx="690086" cy="32153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202002"/>
            <a:ext cx="2030254" cy="32153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945898"/>
            <a:ext cx="2760345" cy="157825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2539079"/>
            <a:ext cx="2760345" cy="829965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1010010"/>
            <a:ext cx="1360170" cy="240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010010"/>
            <a:ext cx="1360170" cy="240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202003"/>
            <a:ext cx="2760345" cy="733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930088"/>
            <a:ext cx="1353919" cy="45582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385910"/>
            <a:ext cx="1353919" cy="2038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930088"/>
            <a:ext cx="1360587" cy="45582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385910"/>
            <a:ext cx="1360587" cy="2038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52942"/>
            <a:ext cx="1032212" cy="885296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546285"/>
            <a:ext cx="1620203" cy="2696288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138237"/>
            <a:ext cx="1032212" cy="2108726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52942"/>
            <a:ext cx="1032212" cy="885296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546285"/>
            <a:ext cx="1620203" cy="2696288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138237"/>
            <a:ext cx="1032212" cy="2108726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202003"/>
            <a:ext cx="2760345" cy="733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1010010"/>
            <a:ext cx="2760345" cy="2407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3516593"/>
            <a:ext cx="720090" cy="202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796C-9F5F-4A50-9C5F-810A5D2E9C2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3516593"/>
            <a:ext cx="1080135" cy="202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3516593"/>
            <a:ext cx="720090" cy="202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9EC0-D235-40A8-B140-79F43199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D1C0A88-94C9-4BFA-932E-C06C78E0A979}"/>
              </a:ext>
            </a:extLst>
          </p:cNvPr>
          <p:cNvGrpSpPr/>
          <p:nvPr/>
        </p:nvGrpSpPr>
        <p:grpSpPr>
          <a:xfrm>
            <a:off x="308610" y="4236"/>
            <a:ext cx="2583180" cy="3785652"/>
            <a:chOff x="308610" y="4236"/>
            <a:chExt cx="2583180" cy="37856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5F835B-6849-4DC7-9B17-053BDDE6D119}"/>
                </a:ext>
              </a:extLst>
            </p:cNvPr>
            <p:cNvSpPr txBox="1"/>
            <p:nvPr/>
          </p:nvSpPr>
          <p:spPr>
            <a:xfrm>
              <a:off x="308610" y="4236"/>
              <a:ext cx="2583180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Top_Inst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Top_Def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endParaRPr lang="en-US" sz="10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  <a:p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Top_Inst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Top_Def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Leaf_Inst_A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Leaf_Inst_B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</a:p>
            <a:p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  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Mid_Inst_C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/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Leaf_Inst_C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 (</a:t>
              </a:r>
              <a:r>
                <a:rPr lang="en-US" sz="1000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Leaf_Def</a:t>
              </a:r>
              <a:r>
                <a:rPr lang="en-US" sz="1000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)</a:t>
              </a:r>
              <a:endParaRPr lang="en-US" sz="12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E8FE0-6E03-4E8E-A96C-186AEEAA2119}"/>
                </a:ext>
              </a:extLst>
            </p:cNvPr>
            <p:cNvGrpSpPr/>
            <p:nvPr/>
          </p:nvGrpSpPr>
          <p:grpSpPr>
            <a:xfrm>
              <a:off x="500063" y="220662"/>
              <a:ext cx="30956" cy="1283494"/>
              <a:chOff x="500063" y="1752600"/>
              <a:chExt cx="30956" cy="128349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1CEBB6-A0AF-408C-AF56-8EA400FD6AF7}"/>
                  </a:ext>
                </a:extLst>
              </p:cNvPr>
              <p:cNvCxnSpPr/>
              <p:nvPr/>
            </p:nvCxnSpPr>
            <p:spPr>
              <a:xfrm>
                <a:off x="500063" y="1752600"/>
                <a:ext cx="0" cy="12834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9B4C921-2173-4C90-BC99-BBF68E1EE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63" y="1816894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247346-09EA-4A21-9392-444F3D874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63" y="2426494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226007A-3582-406B-9267-2052F25E0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63" y="3036094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CD5889-FFF5-4E08-B646-56BC3F288603}"/>
                </a:ext>
              </a:extLst>
            </p:cNvPr>
            <p:cNvCxnSpPr>
              <a:cxnSpLocks/>
            </p:cNvCxnSpPr>
            <p:nvPr/>
          </p:nvCxnSpPr>
          <p:spPr>
            <a:xfrm>
              <a:off x="700088" y="980282"/>
              <a:ext cx="0" cy="371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A0C8D1-CE7F-494B-A28B-A5CAB95D1E93}"/>
                </a:ext>
              </a:extLst>
            </p:cNvPr>
            <p:cNvCxnSpPr>
              <a:cxnSpLocks/>
            </p:cNvCxnSpPr>
            <p:nvPr/>
          </p:nvCxnSpPr>
          <p:spPr>
            <a:xfrm>
              <a:off x="700088" y="1587500"/>
              <a:ext cx="0" cy="378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72E43E-549A-4FBF-A090-545804121E21}"/>
                </a:ext>
              </a:extLst>
            </p:cNvPr>
            <p:cNvGrpSpPr/>
            <p:nvPr/>
          </p:nvGrpSpPr>
          <p:grpSpPr>
            <a:xfrm>
              <a:off x="500063" y="2347119"/>
              <a:ext cx="30956" cy="1293019"/>
              <a:chOff x="500063" y="3879056"/>
              <a:chExt cx="30956" cy="129301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1D5BAA-A16E-46AB-9628-9A79F99D1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063" y="3879056"/>
                <a:ext cx="1" cy="1293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AEDD290-824E-4693-951E-75720EBD9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39504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1E1CACF-1B6D-402A-9423-B977A89BF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41028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39EF6F-E09E-410E-9C03-FC28883FA3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42552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266D6C0-33A3-4730-B4B3-B04A31AB3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44076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3EA547-55B5-4FBA-A61E-F82EC51F1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45600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19DC6F4-9FED-4FD6-AE25-30F829DAA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47124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AF47F84-077C-4B5D-ABDF-08FC86AF9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48648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388A5A1-32E7-4F2B-A965-6A1EBACA2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5017291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D16D5D8-A331-4377-B032-84BA30692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063" y="5169559"/>
                <a:ext cx="30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5D5607-8B27-44C7-973B-942D15070254}"/>
                </a:ext>
              </a:extLst>
            </p:cNvPr>
            <p:cNvGrpSpPr/>
            <p:nvPr/>
          </p:nvGrpSpPr>
          <p:grpSpPr>
            <a:xfrm>
              <a:off x="700089" y="375443"/>
              <a:ext cx="30955" cy="369094"/>
              <a:chOff x="700088" y="1907381"/>
              <a:chExt cx="30955" cy="36909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3FCCE6E-ACAD-4B34-936B-35AD739C5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088" y="1907381"/>
                <a:ext cx="1" cy="369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E51CDF3-4E7A-4A9B-B53E-CD802D98A4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088" y="1907381"/>
                <a:ext cx="2" cy="36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FC50BE5-55D0-4087-96EC-10660C4FE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19692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0EAFD78-1378-4006-9807-F554771A7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21216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EB3102A-9BC1-4FEF-8095-B011677E2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22740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F1DDC1-C72D-438C-B742-AD5374BF2E1C}"/>
                </a:ext>
              </a:extLst>
            </p:cNvPr>
            <p:cNvGrpSpPr/>
            <p:nvPr/>
          </p:nvGrpSpPr>
          <p:grpSpPr>
            <a:xfrm>
              <a:off x="700089" y="982662"/>
              <a:ext cx="30955" cy="369094"/>
              <a:chOff x="700088" y="1907381"/>
              <a:chExt cx="30955" cy="369094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9545258-8ECE-4982-A2B0-0F69DB767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088" y="1907381"/>
                <a:ext cx="1" cy="369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1E7128B-B2B8-4D80-A6F7-969B6FED40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088" y="1907381"/>
                <a:ext cx="2" cy="36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BA7F60-073D-42C5-B327-15B610A49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19692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7C01EDB-71E1-40AF-9494-F5FF56A32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21216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0C7BACA-5767-42FD-B31B-8762889C1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22740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9C24554-BB96-49BB-A3C9-A8CE67CB866A}"/>
                </a:ext>
              </a:extLst>
            </p:cNvPr>
            <p:cNvGrpSpPr/>
            <p:nvPr/>
          </p:nvGrpSpPr>
          <p:grpSpPr>
            <a:xfrm>
              <a:off x="700089" y="1592128"/>
              <a:ext cx="30955" cy="371474"/>
              <a:chOff x="700088" y="1907381"/>
              <a:chExt cx="30955" cy="37147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4EC41C4-CEA9-4765-A796-5A5051B9BA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088" y="1907381"/>
                <a:ext cx="1" cy="369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0139C-CB8E-4B16-B6F8-5BDF778BF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088" y="1907381"/>
                <a:ext cx="2" cy="36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F7057C1-3644-4DD3-8F61-C332F5FE5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19692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B1A55E2-F7D2-470A-8550-17DC2B6BB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2121693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F389203-384F-47B1-96F1-EFBF62AF7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8" y="2278855"/>
                <a:ext cx="30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42B6BA6-9982-4442-928F-706059C0D094}"/>
                </a:ext>
              </a:extLst>
            </p:cNvPr>
            <p:cNvCxnSpPr>
              <a:cxnSpLocks/>
            </p:cNvCxnSpPr>
            <p:nvPr/>
          </p:nvCxnSpPr>
          <p:spPr>
            <a:xfrm>
              <a:off x="308610" y="2120900"/>
              <a:ext cx="25831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37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301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Keller</dc:creator>
  <cp:lastModifiedBy>Andrew Keller</cp:lastModifiedBy>
  <cp:revision>6</cp:revision>
  <dcterms:created xsi:type="dcterms:W3CDTF">2020-07-01T18:30:54Z</dcterms:created>
  <dcterms:modified xsi:type="dcterms:W3CDTF">2020-07-01T20:30:33Z</dcterms:modified>
</cp:coreProperties>
</file>