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8" r:id="rId5"/>
    <p:sldId id="273" r:id="rId6"/>
    <p:sldId id="259" r:id="rId7"/>
    <p:sldId id="293" r:id="rId8"/>
    <p:sldId id="294" r:id="rId9"/>
    <p:sldId id="296" r:id="rId10"/>
    <p:sldId id="269" r:id="rId11"/>
    <p:sldId id="260" r:id="rId12"/>
    <p:sldId id="295" r:id="rId13"/>
    <p:sldId id="302" r:id="rId14"/>
    <p:sldId id="303" r:id="rId15"/>
    <p:sldId id="301" r:id="rId16"/>
    <p:sldId id="304" r:id="rId17"/>
    <p:sldId id="308" r:id="rId18"/>
    <p:sldId id="309" r:id="rId19"/>
    <p:sldId id="310" r:id="rId20"/>
    <p:sldId id="311" r:id="rId21"/>
    <p:sldId id="270" r:id="rId22"/>
    <p:sldId id="297" r:id="rId23"/>
    <p:sldId id="265" r:id="rId24"/>
    <p:sldId id="305" r:id="rId25"/>
    <p:sldId id="306" r:id="rId26"/>
    <p:sldId id="307" r:id="rId27"/>
    <p:sldId id="279" r:id="rId28"/>
    <p:sldId id="300" r:id="rId29"/>
    <p:sldId id="291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3" autoAdjust="0"/>
    <p:restoredTop sz="94660"/>
  </p:normalViewPr>
  <p:slideViewPr>
    <p:cSldViewPr>
      <p:cViewPr varScale="1">
        <p:scale>
          <a:sx n="84" d="100"/>
          <a:sy n="84" d="100"/>
        </p:scale>
        <p:origin x="125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iki/C%E1%BB%9D_vua" TargetMode="External"/><Relationship Id="rId1" Type="http://schemas.openxmlformats.org/officeDocument/2006/relationships/hyperlink" Target="https://vi.wikipedia.org/wiki/M%C3%A3_(c%E1%BB%9D_vua)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91869-9FC6-4C94-B986-0A69AF54123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AC68E-9034-4C18-B5FB-CF260B508525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DB6AD2-468B-4D72-A785-7EF05806328F}" type="parTrans" cxnId="{43D4AB9B-64F2-4F85-B21D-E415AE159F98}">
      <dgm:prSet/>
      <dgm:spPr/>
      <dgm:t>
        <a:bodyPr/>
        <a:lstStyle/>
        <a:p>
          <a:endParaRPr lang="en-US"/>
        </a:p>
      </dgm:t>
    </dgm:pt>
    <dgm:pt modelId="{B11E7268-51EF-48EA-97D5-36B71CEFCA40}" type="sibTrans" cxnId="{43D4AB9B-64F2-4F85-B21D-E415AE159F98}">
      <dgm:prSet/>
      <dgm:spPr/>
      <dgm:t>
        <a:bodyPr/>
        <a:lstStyle/>
        <a:p>
          <a:endParaRPr lang="en-US"/>
        </a:p>
      </dgm:t>
    </dgm:pt>
    <dgm:pt modelId="{E9EF4CA1-0FE2-4918-B5BF-8F8891AAC09E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Cờ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vua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một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trò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chơi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trí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xuất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hiện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từ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khoảng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thế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kỷ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thứ</a:t>
          </a:r>
          <a:r>
            <a:rPr lang="en-US" dirty="0" smtClean="0">
              <a:latin typeface="Arial" pitchFamily="34" charset="0"/>
              <a:cs typeface="Arial" pitchFamily="34" charset="0"/>
            </a:rPr>
            <a:t> VI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càng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ngày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càng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trở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nên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phổ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biến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trên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thế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dirty="0" smtClean="0">
              <a:latin typeface="Arial" pitchFamily="34" charset="0"/>
              <a:cs typeface="Arial" pitchFamily="34" charset="0"/>
            </a:rPr>
            <a:t>. 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B39DFC5-3B00-46C1-AB8A-A28B0D6F72D0}" type="parTrans" cxnId="{0EB57B87-F96D-4637-B4CF-2AD50A19DDDA}">
      <dgm:prSet/>
      <dgm:spPr/>
      <dgm:t>
        <a:bodyPr/>
        <a:lstStyle/>
        <a:p>
          <a:endParaRPr lang="en-US"/>
        </a:p>
      </dgm:t>
    </dgm:pt>
    <dgm:pt modelId="{4218D177-C48C-45C9-9ECB-9A0CED677485}" type="sibTrans" cxnId="{0EB57B87-F96D-4637-B4CF-2AD50A19DDDA}">
      <dgm:prSet/>
      <dgm:spPr/>
      <dgm:t>
        <a:bodyPr/>
        <a:lstStyle/>
        <a:p>
          <a:endParaRPr lang="en-US"/>
        </a:p>
      </dgm:t>
    </dgm:pt>
    <dgm:pt modelId="{4E096F50-8288-4B5A-B58F-79ECB5EAA8E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8F7F28E-57E6-4775-8243-D37A9EC69E57}" type="parTrans" cxnId="{FF7317C2-BE70-45C8-9D4E-F3845E1C5E37}">
      <dgm:prSet/>
      <dgm:spPr/>
      <dgm:t>
        <a:bodyPr/>
        <a:lstStyle/>
        <a:p>
          <a:endParaRPr lang="en-US"/>
        </a:p>
      </dgm:t>
    </dgm:pt>
    <dgm:pt modelId="{FEA262E6-EC62-41FD-B24D-1A04CDC70325}" type="sibTrans" cxnId="{FF7317C2-BE70-45C8-9D4E-F3845E1C5E37}">
      <dgm:prSet/>
      <dgm:spPr/>
      <dgm:t>
        <a:bodyPr/>
        <a:lstStyle/>
        <a:p>
          <a:endParaRPr lang="en-US"/>
        </a:p>
      </dgm:t>
    </dgm:pt>
    <dgm:pt modelId="{CB737C8E-CB95-46E1-AB5C-6D0CDD4EE72D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Mã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tuần</a:t>
          </a:r>
          <a:r>
            <a:rPr lang="en-US" dirty="0" smtClean="0">
              <a:latin typeface="Arial" pitchFamily="34" charset="0"/>
              <a:cs typeface="Arial" pitchFamily="34" charset="0"/>
            </a:rPr>
            <a:t> (hay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hành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quân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mã</a:t>
          </a:r>
          <a:r>
            <a:rPr lang="en-US" dirty="0" smtClean="0">
              <a:latin typeface="Arial" pitchFamily="34" charset="0"/>
              <a:cs typeface="Arial" pitchFamily="34" charset="0"/>
            </a:rPr>
            <a:t>)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bài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toán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về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việc</a:t>
          </a:r>
          <a:r>
            <a:rPr lang="en-US" dirty="0" smtClean="0">
              <a:latin typeface="Arial" pitchFamily="34" charset="0"/>
              <a:cs typeface="Arial" pitchFamily="34" charset="0"/>
            </a:rPr>
            <a:t> di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chuyển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một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quân</a:t>
          </a:r>
          <a:r>
            <a:rPr lang="en-US" dirty="0" smtClean="0">
              <a:latin typeface="Arial" pitchFamily="34" charset="0"/>
              <a:cs typeface="Arial" pitchFamily="34" charset="0"/>
            </a:rPr>
            <a:t> </a:t>
          </a:r>
          <a:r>
            <a:rPr lang="en-US" dirty="0" err="1" smtClean="0">
              <a:latin typeface="Arial" pitchFamily="34" charset="0"/>
              <a:cs typeface="Arial" pitchFamily="34" charset="0"/>
              <a:hlinkClick xmlns:r="http://schemas.openxmlformats.org/officeDocument/2006/relationships" r:id="rId1" tooltip="Mã (cờ vua)"/>
            </a:rPr>
            <a:t>mã</a:t>
          </a:r>
          <a:r>
            <a:rPr lang="en-US" dirty="0" smtClean="0">
              <a:latin typeface="Arial" pitchFamily="34" charset="0"/>
              <a:cs typeface="Arial" pitchFamily="34" charset="0"/>
            </a:rPr>
            <a:t> 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trên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bàn</a:t>
          </a:r>
          <a:r>
            <a:rPr lang="en-US" dirty="0" smtClean="0">
              <a:latin typeface="Arial" pitchFamily="34" charset="0"/>
              <a:cs typeface="Arial" pitchFamily="34" charset="0"/>
            </a:rPr>
            <a:t> </a:t>
          </a:r>
          <a:r>
            <a:rPr lang="en-US" dirty="0" err="1" smtClean="0">
              <a:latin typeface="Arial" pitchFamily="34" charset="0"/>
              <a:cs typeface="Arial" pitchFamily="34" charset="0"/>
              <a:hlinkClick xmlns:r="http://schemas.openxmlformats.org/officeDocument/2006/relationships" r:id="rId2" tooltip="Cờ vua"/>
            </a:rPr>
            <a:t>cờ</a:t>
          </a:r>
          <a:r>
            <a:rPr lang="en-US" dirty="0" smtClean="0">
              <a:latin typeface="Arial" pitchFamily="34" charset="0"/>
              <a:cs typeface="Arial" pitchFamily="34" charset="0"/>
              <a:hlinkClick xmlns:r="http://schemas.openxmlformats.org/officeDocument/2006/relationships" r:id="rId2" tooltip="Cờ vua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  <a:hlinkClick xmlns:r="http://schemas.openxmlformats.org/officeDocument/2006/relationships" r:id="rId2" tooltip="Cờ vua"/>
            </a:rPr>
            <a:t>vua</a:t>
          </a:r>
          <a:r>
            <a:rPr lang="en-US" dirty="0" smtClean="0">
              <a:latin typeface="Arial" pitchFamily="34" charset="0"/>
              <a:cs typeface="Arial" pitchFamily="34" charset="0"/>
            </a:rPr>
            <a:t> (8 x 8). 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56DA7D2F-31E6-4E5D-B9A0-F673B29462F7}" type="parTrans" cxnId="{177A485E-71FB-46CA-AACD-E9A479B2EF5F}">
      <dgm:prSet/>
      <dgm:spPr/>
      <dgm:t>
        <a:bodyPr/>
        <a:lstStyle/>
        <a:p>
          <a:endParaRPr lang="en-US"/>
        </a:p>
      </dgm:t>
    </dgm:pt>
    <dgm:pt modelId="{E70D9FAF-09DC-474F-8423-BD3D1E7045B9}" type="sibTrans" cxnId="{177A485E-71FB-46CA-AACD-E9A479B2EF5F}">
      <dgm:prSet/>
      <dgm:spPr/>
      <dgm:t>
        <a:bodyPr/>
        <a:lstStyle/>
        <a:p>
          <a:endParaRPr lang="en-US"/>
        </a:p>
      </dgm:t>
    </dgm:pt>
    <dgm:pt modelId="{DC5040C1-C947-4A9B-AFAC-D3CC02FC6543}">
      <dgm:prSet phldrT="[Text]"/>
      <dgm:spPr/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8EF5B0D9-3A9C-42CF-A135-2BE3F90DF5D7}" type="parTrans" cxnId="{C5C69085-0802-4C15-A4C4-F5CBF73E1102}">
      <dgm:prSet/>
      <dgm:spPr/>
      <dgm:t>
        <a:bodyPr/>
        <a:lstStyle/>
        <a:p>
          <a:endParaRPr lang="en-US"/>
        </a:p>
      </dgm:t>
    </dgm:pt>
    <dgm:pt modelId="{7D3CC80B-2AC1-42B1-AA7B-65BA2F521BFD}" type="sibTrans" cxnId="{C5C69085-0802-4C15-A4C4-F5CBF73E1102}">
      <dgm:prSet/>
      <dgm:spPr/>
      <dgm:t>
        <a:bodyPr/>
        <a:lstStyle/>
        <a:p>
          <a:endParaRPr lang="en-US"/>
        </a:p>
      </dgm:t>
    </dgm:pt>
    <dgm:pt modelId="{0DF04031-FDAE-4BDF-AE62-B7D181B4914B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rất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nhiều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lời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cho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bài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toán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này</a:t>
          </a:r>
          <a:r>
            <a:rPr lang="en-US" dirty="0" smtClean="0">
              <a:latin typeface="Arial" pitchFamily="34" charset="0"/>
              <a:cs typeface="Arial" pitchFamily="34" charset="0"/>
            </a:rPr>
            <a:t>,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chính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xác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là</a:t>
          </a:r>
          <a:r>
            <a:rPr lang="en-US" dirty="0" smtClean="0">
              <a:latin typeface="Arial" pitchFamily="34" charset="0"/>
              <a:cs typeface="Arial" pitchFamily="34" charset="0"/>
            </a:rPr>
            <a:t> 26.534.728.821.064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lời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trong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đó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quân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có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thể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thúc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tại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chính</a:t>
          </a:r>
          <a:r>
            <a:rPr lang="en-US" dirty="0" smtClean="0">
              <a:latin typeface="Arial" pitchFamily="34" charset="0"/>
              <a:cs typeface="Arial" pitchFamily="34" charset="0"/>
            </a:rPr>
            <a:t> ô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mà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nó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khởi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đầu</a:t>
          </a:r>
          <a:r>
            <a:rPr lang="en-US" dirty="0" smtClean="0">
              <a:latin typeface="Arial" pitchFamily="34" charset="0"/>
              <a:cs typeface="Arial" pitchFamily="34" charset="0"/>
            </a:rPr>
            <a:t>.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3B85695A-38C2-49A5-AFE5-66398156339E}" type="sibTrans" cxnId="{5A1A9543-784C-41AB-8237-64C7C3BCA9E7}">
      <dgm:prSet/>
      <dgm:spPr/>
      <dgm:t>
        <a:bodyPr/>
        <a:lstStyle/>
        <a:p>
          <a:endParaRPr lang="en-US"/>
        </a:p>
      </dgm:t>
    </dgm:pt>
    <dgm:pt modelId="{6BA2E436-7B2B-4CD9-9566-6B824B51CE78}" type="parTrans" cxnId="{5A1A9543-784C-41AB-8237-64C7C3BCA9E7}">
      <dgm:prSet/>
      <dgm:spPr/>
      <dgm:t>
        <a:bodyPr/>
        <a:lstStyle/>
        <a:p>
          <a:endParaRPr lang="en-US"/>
        </a:p>
      </dgm:t>
    </dgm:pt>
    <dgm:pt modelId="{4B963982-7FD7-40BF-8ABD-3FADA309AFBF}" type="pres">
      <dgm:prSet presAssocID="{B3F91869-9FC6-4C94-B986-0A69AF54123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3760A-4B31-4FE6-9778-34047D6A7015}" type="pres">
      <dgm:prSet presAssocID="{983AC68E-9034-4C18-B5FB-CF260B508525}" presName="composite" presStyleCnt="0"/>
      <dgm:spPr/>
    </dgm:pt>
    <dgm:pt modelId="{8B659F25-23F9-44BE-8DBF-603D1A7C3ABB}" type="pres">
      <dgm:prSet presAssocID="{983AC68E-9034-4C18-B5FB-CF260B50852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8E487-FEA5-497A-92A0-25262025DAB7}" type="pres">
      <dgm:prSet presAssocID="{983AC68E-9034-4C18-B5FB-CF260B50852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ED11-A4CF-4445-96AF-A22D66412839}" type="pres">
      <dgm:prSet presAssocID="{B11E7268-51EF-48EA-97D5-36B71CEFCA40}" presName="sp" presStyleCnt="0"/>
      <dgm:spPr/>
    </dgm:pt>
    <dgm:pt modelId="{7DCBD485-7848-4DF3-9C3D-EF4AF306B2FA}" type="pres">
      <dgm:prSet presAssocID="{4E096F50-8288-4B5A-B58F-79ECB5EAA8E9}" presName="composite" presStyleCnt="0"/>
      <dgm:spPr/>
    </dgm:pt>
    <dgm:pt modelId="{FB43C8BC-C9CA-4F35-AA3C-09C400AF27EC}" type="pres">
      <dgm:prSet presAssocID="{4E096F50-8288-4B5A-B58F-79ECB5EAA8E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1958C-4175-4A10-913F-0062C72EDF1F}" type="pres">
      <dgm:prSet presAssocID="{4E096F50-8288-4B5A-B58F-79ECB5EAA8E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F0799-6081-4781-AA03-097850AA5B5D}" type="pres">
      <dgm:prSet presAssocID="{FEA262E6-EC62-41FD-B24D-1A04CDC70325}" presName="sp" presStyleCnt="0"/>
      <dgm:spPr/>
    </dgm:pt>
    <dgm:pt modelId="{1DA196E9-6BAC-45F8-863A-017AF8DA4CA9}" type="pres">
      <dgm:prSet presAssocID="{DC5040C1-C947-4A9B-AFAC-D3CC02FC6543}" presName="composite" presStyleCnt="0"/>
      <dgm:spPr/>
    </dgm:pt>
    <dgm:pt modelId="{13DE2462-99C9-4879-A206-CDD6599DD004}" type="pres">
      <dgm:prSet presAssocID="{DC5040C1-C947-4A9B-AFAC-D3CC02FC654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BC18E-61CB-4337-9BB5-381388EF93C5}" type="pres">
      <dgm:prSet presAssocID="{DC5040C1-C947-4A9B-AFAC-D3CC02FC654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ECB1F-A65F-4A1F-8CC8-05F13AB84497}" type="presOf" srcId="{DC5040C1-C947-4A9B-AFAC-D3CC02FC6543}" destId="{13DE2462-99C9-4879-A206-CDD6599DD004}" srcOrd="0" destOrd="0" presId="urn:microsoft.com/office/officeart/2005/8/layout/chevron2"/>
    <dgm:cxn modelId="{2EC5F51E-85DE-4FFF-8AAE-A0DCA5D2A343}" type="presOf" srcId="{0DF04031-FDAE-4BDF-AE62-B7D181B4914B}" destId="{8E8BC18E-61CB-4337-9BB5-381388EF93C5}" srcOrd="0" destOrd="0" presId="urn:microsoft.com/office/officeart/2005/8/layout/chevron2"/>
    <dgm:cxn modelId="{F0175A79-CEA1-45E5-A967-4E7EE655109B}" type="presOf" srcId="{E9EF4CA1-0FE2-4918-B5BF-8F8891AAC09E}" destId="{8DF8E487-FEA5-497A-92A0-25262025DAB7}" srcOrd="0" destOrd="0" presId="urn:microsoft.com/office/officeart/2005/8/layout/chevron2"/>
    <dgm:cxn modelId="{C5C69085-0802-4C15-A4C4-F5CBF73E1102}" srcId="{B3F91869-9FC6-4C94-B986-0A69AF541238}" destId="{DC5040C1-C947-4A9B-AFAC-D3CC02FC6543}" srcOrd="2" destOrd="0" parTransId="{8EF5B0D9-3A9C-42CF-A135-2BE3F90DF5D7}" sibTransId="{7D3CC80B-2AC1-42B1-AA7B-65BA2F521BFD}"/>
    <dgm:cxn modelId="{E48812FB-8846-4805-B589-811777274B07}" type="presOf" srcId="{CB737C8E-CB95-46E1-AB5C-6D0CDD4EE72D}" destId="{0E81958C-4175-4A10-913F-0062C72EDF1F}" srcOrd="0" destOrd="0" presId="urn:microsoft.com/office/officeart/2005/8/layout/chevron2"/>
    <dgm:cxn modelId="{5A1A9543-784C-41AB-8237-64C7C3BCA9E7}" srcId="{DC5040C1-C947-4A9B-AFAC-D3CC02FC6543}" destId="{0DF04031-FDAE-4BDF-AE62-B7D181B4914B}" srcOrd="0" destOrd="0" parTransId="{6BA2E436-7B2B-4CD9-9566-6B824B51CE78}" sibTransId="{3B85695A-38C2-49A5-AFE5-66398156339E}"/>
    <dgm:cxn modelId="{FE9EEF55-02A4-4632-9732-0BA030BF8DA0}" type="presOf" srcId="{4E096F50-8288-4B5A-B58F-79ECB5EAA8E9}" destId="{FB43C8BC-C9CA-4F35-AA3C-09C400AF27EC}" srcOrd="0" destOrd="0" presId="urn:microsoft.com/office/officeart/2005/8/layout/chevron2"/>
    <dgm:cxn modelId="{3867AF10-821A-489E-9C10-047299AB84B4}" type="presOf" srcId="{B3F91869-9FC6-4C94-B986-0A69AF541238}" destId="{4B963982-7FD7-40BF-8ABD-3FADA309AFBF}" srcOrd="0" destOrd="0" presId="urn:microsoft.com/office/officeart/2005/8/layout/chevron2"/>
    <dgm:cxn modelId="{0EB57B87-F96D-4637-B4CF-2AD50A19DDDA}" srcId="{983AC68E-9034-4C18-B5FB-CF260B508525}" destId="{E9EF4CA1-0FE2-4918-B5BF-8F8891AAC09E}" srcOrd="0" destOrd="0" parTransId="{7B39DFC5-3B00-46C1-AB8A-A28B0D6F72D0}" sibTransId="{4218D177-C48C-45C9-9ECB-9A0CED677485}"/>
    <dgm:cxn modelId="{DEFEF9A9-B0B5-46B7-8D07-FA911A1362F7}" type="presOf" srcId="{983AC68E-9034-4C18-B5FB-CF260B508525}" destId="{8B659F25-23F9-44BE-8DBF-603D1A7C3ABB}" srcOrd="0" destOrd="0" presId="urn:microsoft.com/office/officeart/2005/8/layout/chevron2"/>
    <dgm:cxn modelId="{FF7317C2-BE70-45C8-9D4E-F3845E1C5E37}" srcId="{B3F91869-9FC6-4C94-B986-0A69AF541238}" destId="{4E096F50-8288-4B5A-B58F-79ECB5EAA8E9}" srcOrd="1" destOrd="0" parTransId="{F8F7F28E-57E6-4775-8243-D37A9EC69E57}" sibTransId="{FEA262E6-EC62-41FD-B24D-1A04CDC70325}"/>
    <dgm:cxn modelId="{43D4AB9B-64F2-4F85-B21D-E415AE159F98}" srcId="{B3F91869-9FC6-4C94-B986-0A69AF541238}" destId="{983AC68E-9034-4C18-B5FB-CF260B508525}" srcOrd="0" destOrd="0" parTransId="{FADB6AD2-468B-4D72-A785-7EF05806328F}" sibTransId="{B11E7268-51EF-48EA-97D5-36B71CEFCA40}"/>
    <dgm:cxn modelId="{177A485E-71FB-46CA-AACD-E9A479B2EF5F}" srcId="{4E096F50-8288-4B5A-B58F-79ECB5EAA8E9}" destId="{CB737C8E-CB95-46E1-AB5C-6D0CDD4EE72D}" srcOrd="0" destOrd="0" parTransId="{56DA7D2F-31E6-4E5D-B9A0-F673B29462F7}" sibTransId="{E70D9FAF-09DC-474F-8423-BD3D1E7045B9}"/>
    <dgm:cxn modelId="{C1FAE656-AEEB-4B86-9EF5-F5C83890EA89}" type="presParOf" srcId="{4B963982-7FD7-40BF-8ABD-3FADA309AFBF}" destId="{CAF3760A-4B31-4FE6-9778-34047D6A7015}" srcOrd="0" destOrd="0" presId="urn:microsoft.com/office/officeart/2005/8/layout/chevron2"/>
    <dgm:cxn modelId="{20285D17-C450-4819-BAC1-8ADF0B7AD5D0}" type="presParOf" srcId="{CAF3760A-4B31-4FE6-9778-34047D6A7015}" destId="{8B659F25-23F9-44BE-8DBF-603D1A7C3ABB}" srcOrd="0" destOrd="0" presId="urn:microsoft.com/office/officeart/2005/8/layout/chevron2"/>
    <dgm:cxn modelId="{55B006FB-3FC7-4F05-9C2D-6604C065A8C9}" type="presParOf" srcId="{CAF3760A-4B31-4FE6-9778-34047D6A7015}" destId="{8DF8E487-FEA5-497A-92A0-25262025DAB7}" srcOrd="1" destOrd="0" presId="urn:microsoft.com/office/officeart/2005/8/layout/chevron2"/>
    <dgm:cxn modelId="{84E9EC02-29B0-4064-B738-C9B0BE036887}" type="presParOf" srcId="{4B963982-7FD7-40BF-8ABD-3FADA309AFBF}" destId="{AD3FED11-A4CF-4445-96AF-A22D66412839}" srcOrd="1" destOrd="0" presId="urn:microsoft.com/office/officeart/2005/8/layout/chevron2"/>
    <dgm:cxn modelId="{CA8C973C-8163-45E7-8DEB-A7DD50E16CE7}" type="presParOf" srcId="{4B963982-7FD7-40BF-8ABD-3FADA309AFBF}" destId="{7DCBD485-7848-4DF3-9C3D-EF4AF306B2FA}" srcOrd="2" destOrd="0" presId="urn:microsoft.com/office/officeart/2005/8/layout/chevron2"/>
    <dgm:cxn modelId="{59B86AE4-87A7-4070-8FD4-D65F93BC8039}" type="presParOf" srcId="{7DCBD485-7848-4DF3-9C3D-EF4AF306B2FA}" destId="{FB43C8BC-C9CA-4F35-AA3C-09C400AF27EC}" srcOrd="0" destOrd="0" presId="urn:microsoft.com/office/officeart/2005/8/layout/chevron2"/>
    <dgm:cxn modelId="{9081A5B7-794C-46B2-9723-A403ABD10D2D}" type="presParOf" srcId="{7DCBD485-7848-4DF3-9C3D-EF4AF306B2FA}" destId="{0E81958C-4175-4A10-913F-0062C72EDF1F}" srcOrd="1" destOrd="0" presId="urn:microsoft.com/office/officeart/2005/8/layout/chevron2"/>
    <dgm:cxn modelId="{8687D214-7984-482B-A8B7-2545B199F90A}" type="presParOf" srcId="{4B963982-7FD7-40BF-8ABD-3FADA309AFBF}" destId="{662F0799-6081-4781-AA03-097850AA5B5D}" srcOrd="3" destOrd="0" presId="urn:microsoft.com/office/officeart/2005/8/layout/chevron2"/>
    <dgm:cxn modelId="{3FA5B774-3FDF-449B-80E6-99C988A35324}" type="presParOf" srcId="{4B963982-7FD7-40BF-8ABD-3FADA309AFBF}" destId="{1DA196E9-6BAC-45F8-863A-017AF8DA4CA9}" srcOrd="4" destOrd="0" presId="urn:microsoft.com/office/officeart/2005/8/layout/chevron2"/>
    <dgm:cxn modelId="{A8C6A45C-AFBB-4C51-9ACE-C8BC3FC4D128}" type="presParOf" srcId="{1DA196E9-6BAC-45F8-863A-017AF8DA4CA9}" destId="{13DE2462-99C9-4879-A206-CDD6599DD004}" srcOrd="0" destOrd="0" presId="urn:microsoft.com/office/officeart/2005/8/layout/chevron2"/>
    <dgm:cxn modelId="{E7E5C49B-BA9C-4DFE-AFE1-408123E89D86}" type="presParOf" srcId="{1DA196E9-6BAC-45F8-863A-017AF8DA4CA9}" destId="{8E8BC18E-61CB-4337-9BB5-381388EF93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D71A7-64DD-426A-A123-8EDB355D67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534095-4364-467B-895A-48022889F6A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Ta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vị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trí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qua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4B551CE-2965-42BA-B687-307FB208EE19}" type="parTrans" cxnId="{BFC1EEC6-665C-4607-A570-D108FAF637D6}">
      <dgm:prSet/>
      <dgm:spPr/>
      <dgm:t>
        <a:bodyPr/>
        <a:lstStyle/>
        <a:p>
          <a:endParaRPr lang="en-US"/>
        </a:p>
      </dgm:t>
    </dgm:pt>
    <dgm:pt modelId="{F0D1CD6B-AAAA-406C-9B9F-208DB022AF4F}" type="sibTrans" cxnId="{BFC1EEC6-665C-4607-A570-D108FAF637D6}">
      <dgm:prSet/>
      <dgm:spPr/>
      <dgm:t>
        <a:bodyPr/>
        <a:lstStyle/>
        <a:p>
          <a:endParaRPr lang="en-US"/>
        </a:p>
      </dgm:t>
    </dgm:pt>
    <dgm:pt modelId="{DEDD6FC4-FA07-47CE-9EFA-BCA552E9330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Ta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cần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trữ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các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vị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trí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qua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78C0F74-67FE-4360-85CA-5F6673645526}" type="parTrans" cxnId="{07319882-9E88-4D17-9D71-D6942759D4EC}">
      <dgm:prSet/>
      <dgm:spPr/>
      <dgm:t>
        <a:bodyPr/>
        <a:lstStyle/>
        <a:p>
          <a:endParaRPr lang="en-US"/>
        </a:p>
      </dgm:t>
    </dgm:pt>
    <dgm:pt modelId="{82E022E6-83FE-4D09-A9D9-5B1B4F937E7A}" type="sibTrans" cxnId="{07319882-9E88-4D17-9D71-D6942759D4EC}">
      <dgm:prSet/>
      <dgm:spPr/>
      <dgm:t>
        <a:bodyPr/>
        <a:lstStyle/>
        <a:p>
          <a:endParaRPr lang="en-US"/>
        </a:p>
      </dgm:t>
    </dgm:pt>
    <dgm:pt modelId="{52067DFB-D886-47AE-8C0F-683074F75114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sử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con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đang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ở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vị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trí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(x, y)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D57E918-1712-4C75-9E03-77C8B46B5BE4}" type="parTrans" cxnId="{A5F94138-E2CC-4673-ABBD-826CE9F89999}">
      <dgm:prSet/>
      <dgm:spPr/>
      <dgm:t>
        <a:bodyPr/>
        <a:lstStyle/>
        <a:p>
          <a:endParaRPr lang="en-US"/>
        </a:p>
      </dgm:t>
    </dgm:pt>
    <dgm:pt modelId="{A5D730AD-F8A5-4F89-9240-5D42820CEA89}" type="sibTrans" cxnId="{A5F94138-E2CC-4673-ABBD-826CE9F89999}">
      <dgm:prSet/>
      <dgm:spPr/>
      <dgm:t>
        <a:bodyPr/>
        <a:lstStyle/>
        <a:p>
          <a:endParaRPr lang="en-US"/>
        </a:p>
      </dgm:t>
    </dgm:pt>
    <dgm:pt modelId="{DBCE651E-5ABE-40A1-B22A-6A3CE98669D1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Ta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8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năng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  con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mã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có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thể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đi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qua          (x-2, y-1), (x-1, y-2), (x+1, y-2), (x+2, y-1), (x+2, y+1), (x+1, y+2), (x-1, y+2), (x-2, y+1).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65762CC-8846-4733-A152-8A4FC2E9BC42}" type="parTrans" cxnId="{68A61FE8-ADDD-44DA-A2F0-EE1BBCF34C0D}">
      <dgm:prSet/>
      <dgm:spPr/>
      <dgm:t>
        <a:bodyPr/>
        <a:lstStyle/>
        <a:p>
          <a:endParaRPr lang="en-US"/>
        </a:p>
      </dgm:t>
    </dgm:pt>
    <dgm:pt modelId="{3975FBC0-ABE3-4BEA-8718-9BF0DD9F28AE}" type="sibTrans" cxnId="{68A61FE8-ADDD-44DA-A2F0-EE1BBCF34C0D}">
      <dgm:prSet/>
      <dgm:spPr/>
      <dgm:t>
        <a:bodyPr/>
        <a:lstStyle/>
        <a:p>
          <a:endParaRPr lang="en-US"/>
        </a:p>
      </dgm:t>
    </dgm:pt>
    <dgm:pt modelId="{0947372A-0F5F-4627-A32E-FDE84E03215E}" type="pres">
      <dgm:prSet presAssocID="{68ED71A7-64DD-426A-A123-8EDB355D67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0F4390-EEBD-42AF-B8A1-D682288D4AF2}" type="pres">
      <dgm:prSet presAssocID="{66534095-4364-467B-895A-48022889F6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3A5F0-D350-43C0-99BA-2F78A0D780D9}" type="pres">
      <dgm:prSet presAssocID="{66534095-4364-467B-895A-48022889F6A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F59A6-4B4F-4B7F-9B8D-E1AAC727E8F8}" type="pres">
      <dgm:prSet presAssocID="{52067DFB-D886-47AE-8C0F-683074F751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F820B-6076-4724-BD61-446457699988}" type="pres">
      <dgm:prSet presAssocID="{52067DFB-D886-47AE-8C0F-683074F7511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F94138-E2CC-4673-ABBD-826CE9F89999}" srcId="{68ED71A7-64DD-426A-A123-8EDB355D67D7}" destId="{52067DFB-D886-47AE-8C0F-683074F75114}" srcOrd="1" destOrd="0" parTransId="{AD57E918-1712-4C75-9E03-77C8B46B5BE4}" sibTransId="{A5D730AD-F8A5-4F89-9240-5D42820CEA89}"/>
    <dgm:cxn modelId="{02161E95-B09F-4A5C-83F4-074AD4517C89}" type="presOf" srcId="{DBCE651E-5ABE-40A1-B22A-6A3CE98669D1}" destId="{291F820B-6076-4724-BD61-446457699988}" srcOrd="0" destOrd="0" presId="urn:microsoft.com/office/officeart/2005/8/layout/vList2"/>
    <dgm:cxn modelId="{07319882-9E88-4D17-9D71-D6942759D4EC}" srcId="{66534095-4364-467B-895A-48022889F6A9}" destId="{DEDD6FC4-FA07-47CE-9EFA-BCA552E93307}" srcOrd="0" destOrd="0" parTransId="{778C0F74-67FE-4360-85CA-5F6673645526}" sibTransId="{82E022E6-83FE-4D09-A9D9-5B1B4F937E7A}"/>
    <dgm:cxn modelId="{5DB8B140-6FE2-4631-A97D-A53D2331F255}" type="presOf" srcId="{52067DFB-D886-47AE-8C0F-683074F75114}" destId="{779F59A6-4B4F-4B7F-9B8D-E1AAC727E8F8}" srcOrd="0" destOrd="0" presId="urn:microsoft.com/office/officeart/2005/8/layout/vList2"/>
    <dgm:cxn modelId="{3116C08B-53FB-4D80-9A0A-1092A955D869}" type="presOf" srcId="{66534095-4364-467B-895A-48022889F6A9}" destId="{ED0F4390-EEBD-42AF-B8A1-D682288D4AF2}" srcOrd="0" destOrd="0" presId="urn:microsoft.com/office/officeart/2005/8/layout/vList2"/>
    <dgm:cxn modelId="{0D95C65C-A3BE-4246-8A8A-54A8624C43DE}" type="presOf" srcId="{68ED71A7-64DD-426A-A123-8EDB355D67D7}" destId="{0947372A-0F5F-4627-A32E-FDE84E03215E}" srcOrd="0" destOrd="0" presId="urn:microsoft.com/office/officeart/2005/8/layout/vList2"/>
    <dgm:cxn modelId="{68A61FE8-ADDD-44DA-A2F0-EE1BBCF34C0D}" srcId="{52067DFB-D886-47AE-8C0F-683074F75114}" destId="{DBCE651E-5ABE-40A1-B22A-6A3CE98669D1}" srcOrd="0" destOrd="0" parTransId="{565762CC-8846-4733-A152-8A4FC2E9BC42}" sibTransId="{3975FBC0-ABE3-4BEA-8718-9BF0DD9F28AE}"/>
    <dgm:cxn modelId="{80671497-77E8-4951-BB5A-A286C5DBB406}" type="presOf" srcId="{DEDD6FC4-FA07-47CE-9EFA-BCA552E93307}" destId="{B7C3A5F0-D350-43C0-99BA-2F78A0D780D9}" srcOrd="0" destOrd="0" presId="urn:microsoft.com/office/officeart/2005/8/layout/vList2"/>
    <dgm:cxn modelId="{BFC1EEC6-665C-4607-A570-D108FAF637D6}" srcId="{68ED71A7-64DD-426A-A123-8EDB355D67D7}" destId="{66534095-4364-467B-895A-48022889F6A9}" srcOrd="0" destOrd="0" parTransId="{24B551CE-2965-42BA-B687-307FB208EE19}" sibTransId="{F0D1CD6B-AAAA-406C-9B9F-208DB022AF4F}"/>
    <dgm:cxn modelId="{BC5DD824-E6A0-4245-AC0F-60647B036590}" type="presParOf" srcId="{0947372A-0F5F-4627-A32E-FDE84E03215E}" destId="{ED0F4390-EEBD-42AF-B8A1-D682288D4AF2}" srcOrd="0" destOrd="0" presId="urn:microsoft.com/office/officeart/2005/8/layout/vList2"/>
    <dgm:cxn modelId="{192059B0-7C67-4927-BFE3-E18AFC596BEA}" type="presParOf" srcId="{0947372A-0F5F-4627-A32E-FDE84E03215E}" destId="{B7C3A5F0-D350-43C0-99BA-2F78A0D780D9}" srcOrd="1" destOrd="0" presId="urn:microsoft.com/office/officeart/2005/8/layout/vList2"/>
    <dgm:cxn modelId="{4664E318-126B-420A-9B98-4537D143DA3D}" type="presParOf" srcId="{0947372A-0F5F-4627-A32E-FDE84E03215E}" destId="{779F59A6-4B4F-4B7F-9B8D-E1AAC727E8F8}" srcOrd="2" destOrd="0" presId="urn:microsoft.com/office/officeart/2005/8/layout/vList2"/>
    <dgm:cxn modelId="{31BF64A4-8150-4CB1-9B7E-ABC2291E30F1}" type="presParOf" srcId="{0947372A-0F5F-4627-A32E-FDE84E03215E}" destId="{291F820B-6076-4724-BD61-44645769998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462191-329C-4292-9B71-531AF97BDF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96BF9-93D6-4624-9E63-D90A5E2E18F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quay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lui</a:t>
          </a:r>
          <a:endParaRPr lang="en-US" dirty="0"/>
        </a:p>
      </dgm:t>
    </dgm:pt>
    <dgm:pt modelId="{DB82EF0B-A6B6-4BA0-B768-D436A2F330CF}" type="parTrans" cxnId="{FA4A965D-94FB-4087-89F7-263CF724C212}">
      <dgm:prSet/>
      <dgm:spPr/>
      <dgm:t>
        <a:bodyPr/>
        <a:lstStyle/>
        <a:p>
          <a:endParaRPr lang="en-US"/>
        </a:p>
      </dgm:t>
    </dgm:pt>
    <dgm:pt modelId="{41F07AC5-8F67-4A5F-BECC-B245EBCFD057}" type="sibTrans" cxnId="{FA4A965D-94FB-4087-89F7-263CF724C212}">
      <dgm:prSet/>
      <dgm:spPr/>
      <dgm:t>
        <a:bodyPr/>
        <a:lstStyle/>
        <a:p>
          <a:endParaRPr lang="en-US"/>
        </a:p>
      </dgm:t>
    </dgm:pt>
    <dgm:pt modelId="{F9914312-AC89-4965-8372-D4C6FB34BFF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AKT</a:t>
          </a:r>
          <a:endParaRPr lang="en-US" dirty="0"/>
        </a:p>
      </dgm:t>
    </dgm:pt>
    <dgm:pt modelId="{B71F11C0-948F-4111-A948-789A858C9AC2}" type="parTrans" cxnId="{20A21A50-7FA4-45E9-866B-6F6513CEC151}">
      <dgm:prSet/>
      <dgm:spPr/>
      <dgm:t>
        <a:bodyPr/>
        <a:lstStyle/>
        <a:p>
          <a:endParaRPr lang="en-US"/>
        </a:p>
      </dgm:t>
    </dgm:pt>
    <dgm:pt modelId="{CC5C2501-4C8D-419A-9C94-02C3BE343787}" type="sibTrans" cxnId="{20A21A50-7FA4-45E9-866B-6F6513CEC151}">
      <dgm:prSet/>
      <dgm:spPr/>
      <dgm:t>
        <a:bodyPr/>
        <a:lstStyle/>
        <a:p>
          <a:endParaRPr lang="en-US"/>
        </a:p>
      </dgm:t>
    </dgm:pt>
    <dgm:pt modelId="{69791E06-609C-4240-93D6-0D8469AAA441}" type="pres">
      <dgm:prSet presAssocID="{5A462191-329C-4292-9B71-531AF97BDF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9B547-4E1B-4A17-A6F3-9E2FC019EFFB}" type="pres">
      <dgm:prSet presAssocID="{93796BF9-93D6-4624-9E63-D90A5E2E18F5}" presName="parentText" presStyleLbl="node1" presStyleIdx="0" presStyleCnt="2" custLinFactNeighborY="-139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381FC-2BA3-43B2-A708-ABE140B8C29F}" type="pres">
      <dgm:prSet presAssocID="{41F07AC5-8F67-4A5F-BECC-B245EBCFD057}" presName="spacer" presStyleCnt="0"/>
      <dgm:spPr/>
    </dgm:pt>
    <dgm:pt modelId="{798DD19C-3E7F-4FDD-8733-025DA85A576E}" type="pres">
      <dgm:prSet presAssocID="{F9914312-AC89-4965-8372-D4C6FB34BF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A21A50-7FA4-45E9-866B-6F6513CEC151}" srcId="{5A462191-329C-4292-9B71-531AF97BDFEC}" destId="{F9914312-AC89-4965-8372-D4C6FB34BFF6}" srcOrd="1" destOrd="0" parTransId="{B71F11C0-948F-4111-A948-789A858C9AC2}" sibTransId="{CC5C2501-4C8D-419A-9C94-02C3BE343787}"/>
    <dgm:cxn modelId="{FE00691B-DDBA-461A-93C0-E106EFEED402}" type="presOf" srcId="{5A462191-329C-4292-9B71-531AF97BDFEC}" destId="{69791E06-609C-4240-93D6-0D8469AAA441}" srcOrd="0" destOrd="0" presId="urn:microsoft.com/office/officeart/2005/8/layout/vList2"/>
    <dgm:cxn modelId="{2B775CD7-0319-4561-A810-C78B03170C3B}" type="presOf" srcId="{F9914312-AC89-4965-8372-D4C6FB34BFF6}" destId="{798DD19C-3E7F-4FDD-8733-025DA85A576E}" srcOrd="0" destOrd="0" presId="urn:microsoft.com/office/officeart/2005/8/layout/vList2"/>
    <dgm:cxn modelId="{7D485F99-FE29-4973-91C2-9A5DC6A460C7}" type="presOf" srcId="{93796BF9-93D6-4624-9E63-D90A5E2E18F5}" destId="{8D99B547-4E1B-4A17-A6F3-9E2FC019EFFB}" srcOrd="0" destOrd="0" presId="urn:microsoft.com/office/officeart/2005/8/layout/vList2"/>
    <dgm:cxn modelId="{FA4A965D-94FB-4087-89F7-263CF724C212}" srcId="{5A462191-329C-4292-9B71-531AF97BDFEC}" destId="{93796BF9-93D6-4624-9E63-D90A5E2E18F5}" srcOrd="0" destOrd="0" parTransId="{DB82EF0B-A6B6-4BA0-B768-D436A2F330CF}" sibTransId="{41F07AC5-8F67-4A5F-BECC-B245EBCFD057}"/>
    <dgm:cxn modelId="{C7F59EAD-AFAE-40B7-9962-A0812926D474}" type="presParOf" srcId="{69791E06-609C-4240-93D6-0D8469AAA441}" destId="{8D99B547-4E1B-4A17-A6F3-9E2FC019EFFB}" srcOrd="0" destOrd="0" presId="urn:microsoft.com/office/officeart/2005/8/layout/vList2"/>
    <dgm:cxn modelId="{96A3CB81-B726-4538-A882-3415343F2F26}" type="presParOf" srcId="{69791E06-609C-4240-93D6-0D8469AAA441}" destId="{957381FC-2BA3-43B2-A708-ABE140B8C29F}" srcOrd="1" destOrd="0" presId="urn:microsoft.com/office/officeart/2005/8/layout/vList2"/>
    <dgm:cxn modelId="{BD396E39-37CF-4269-BD1A-824CF2E16E61}" type="presParOf" srcId="{69791E06-609C-4240-93D6-0D8469AAA441}" destId="{798DD19C-3E7F-4FDD-8733-025DA85A576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D6C19A-9FA4-4F5A-B28E-894B694343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82A4C-861C-47D9-9A42-FF14F72C7665}">
      <dgm:prSet phldrT="[Text]" custT="1"/>
      <dgm:spPr/>
      <dgm:t>
        <a:bodyPr/>
        <a:lstStyle/>
        <a:p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Là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pháp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dùng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trong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 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chương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trình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máy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tính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trong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đó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có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một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hàm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tự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gọi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chính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800" b="0" i="0" u="none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nó</a:t>
          </a:r>
          <a:r>
            <a:rPr lang="en-US" sz="2800" b="0" i="0" u="none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.</a:t>
          </a:r>
          <a:endParaRPr lang="en-US" sz="2800" b="0" i="0" u="none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AA68BF38-85EA-4771-B5AC-F216D8C3C099}" type="parTrans" cxnId="{7490708E-3646-43F8-BBAD-6CB0D86B0420}">
      <dgm:prSet/>
      <dgm:spPr/>
      <dgm:t>
        <a:bodyPr/>
        <a:lstStyle/>
        <a:p>
          <a:endParaRPr lang="en-US"/>
        </a:p>
      </dgm:t>
    </dgm:pt>
    <dgm:pt modelId="{C51ECA48-2C6C-4A9B-90C9-4DA1743C6F06}" type="sibTrans" cxnId="{7490708E-3646-43F8-BBAD-6CB0D86B0420}">
      <dgm:prSet/>
      <dgm:spPr/>
      <dgm:t>
        <a:bodyPr/>
        <a:lstStyle/>
        <a:p>
          <a:endParaRPr lang="en-US"/>
        </a:p>
      </dgm:t>
    </dgm:pt>
    <dgm:pt modelId="{59393F27-BA9B-45C0-BD80-3DFF0B6C6098}" type="pres">
      <dgm:prSet presAssocID="{B9D6C19A-9FA4-4F5A-B28E-894B694343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9783D-10DC-4C3E-97DA-31263D91C852}" type="pres">
      <dgm:prSet presAssocID="{C3182A4C-861C-47D9-9A42-FF14F72C76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0708E-3646-43F8-BBAD-6CB0D86B0420}" srcId="{B9D6C19A-9FA4-4F5A-B28E-894B6943439B}" destId="{C3182A4C-861C-47D9-9A42-FF14F72C7665}" srcOrd="0" destOrd="0" parTransId="{AA68BF38-85EA-4771-B5AC-F216D8C3C099}" sibTransId="{C51ECA48-2C6C-4A9B-90C9-4DA1743C6F06}"/>
    <dgm:cxn modelId="{CFF1BBBD-5174-4303-A113-D18493AD7B3A}" type="presOf" srcId="{C3182A4C-861C-47D9-9A42-FF14F72C7665}" destId="{DFD9783D-10DC-4C3E-97DA-31263D91C852}" srcOrd="0" destOrd="0" presId="urn:microsoft.com/office/officeart/2005/8/layout/vList2"/>
    <dgm:cxn modelId="{B9EFFE96-A153-4E4B-A6D2-5406CEEFAD64}" type="presOf" srcId="{B9D6C19A-9FA4-4F5A-B28E-894B6943439B}" destId="{59393F27-BA9B-45C0-BD80-3DFF0B6C6098}" srcOrd="0" destOrd="0" presId="urn:microsoft.com/office/officeart/2005/8/layout/vList2"/>
    <dgm:cxn modelId="{E70D4CA7-87C1-4D6A-9B42-770B994818FF}" type="presParOf" srcId="{59393F27-BA9B-45C0-BD80-3DFF0B6C6098}" destId="{DFD9783D-10DC-4C3E-97DA-31263D91C8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57132A-EEE3-471E-9C14-47883EDB3E6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1C35C-D0A5-48C6-A292-A225F0361A8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biểu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en-US" dirty="0"/>
        </a:p>
      </dgm:t>
    </dgm:pt>
    <dgm:pt modelId="{5FEB78BA-940A-414B-851B-0F6262AD1CBE}" type="parTrans" cxnId="{E377104B-432A-4E28-806E-42F5F50FAFDD}">
      <dgm:prSet/>
      <dgm:spPr/>
      <dgm:t>
        <a:bodyPr/>
        <a:lstStyle/>
        <a:p>
          <a:endParaRPr lang="en-US"/>
        </a:p>
      </dgm:t>
    </dgm:pt>
    <dgm:pt modelId="{95837DC5-CB2A-4925-9B3B-457DA97EE2FC}" type="sibTrans" cxnId="{E377104B-432A-4E28-806E-42F5F50FAFDD}">
      <dgm:prSet/>
      <dgm:spPr/>
      <dgm:t>
        <a:bodyPr/>
        <a:lstStyle/>
        <a:p>
          <a:endParaRPr lang="en-US"/>
        </a:p>
      </dgm:t>
    </dgm:pt>
    <dgm:pt modelId="{F11FD093-5457-4648-99C2-7405ECD84E7A}">
      <dgm:prSet phldrT="[Text]"/>
      <dgm:spPr/>
      <dgm:t>
        <a:bodyPr/>
        <a:lstStyle/>
        <a:p>
          <a:r>
            <a:rPr lang="en-US" dirty="0" smtClean="0"/>
            <a:t>Input: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bàn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vua</a:t>
          </a:r>
          <a:r>
            <a:rPr lang="en-US" dirty="0" smtClean="0"/>
            <a:t> </a:t>
          </a:r>
          <a:r>
            <a:rPr lang="en-US" dirty="0" err="1" smtClean="0"/>
            <a:t>nxn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tọa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ban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quân</a:t>
          </a:r>
          <a:r>
            <a:rPr lang="en-US" dirty="0" smtClean="0"/>
            <a:t> </a:t>
          </a:r>
          <a:r>
            <a:rPr lang="en-US" dirty="0" err="1" smtClean="0"/>
            <a:t>mã</a:t>
          </a:r>
          <a:endParaRPr lang="en-US" dirty="0"/>
        </a:p>
      </dgm:t>
    </dgm:pt>
    <dgm:pt modelId="{75B46311-CD5B-41C0-9386-B930545ED960}" type="parTrans" cxnId="{9DB2E151-DA5C-4247-8A93-A9FAE117C11E}">
      <dgm:prSet/>
      <dgm:spPr/>
      <dgm:t>
        <a:bodyPr/>
        <a:lstStyle/>
        <a:p>
          <a:endParaRPr lang="en-US"/>
        </a:p>
      </dgm:t>
    </dgm:pt>
    <dgm:pt modelId="{40200D86-0105-4A71-9D6C-3CC3EE37919A}" type="sibTrans" cxnId="{9DB2E151-DA5C-4247-8A93-A9FAE117C11E}">
      <dgm:prSet/>
      <dgm:spPr/>
      <dgm:t>
        <a:bodyPr/>
        <a:lstStyle/>
        <a:p>
          <a:endParaRPr lang="en-US"/>
        </a:p>
      </dgm:t>
    </dgm:pt>
    <dgm:pt modelId="{A66BC09E-9CB5-49FC-8BDE-2FE16A1474D8}">
      <dgm:prSet phldrT="[Text]"/>
      <dgm:spPr/>
      <dgm:t>
        <a:bodyPr/>
        <a:lstStyle/>
        <a:p>
          <a:r>
            <a:rPr lang="en-US" dirty="0" smtClean="0"/>
            <a:t>Output: </a:t>
          </a:r>
          <a:r>
            <a:rPr lang="en-US" dirty="0" err="1" smtClean="0"/>
            <a:t>bàn</a:t>
          </a:r>
          <a:r>
            <a:rPr lang="en-US" dirty="0" smtClean="0"/>
            <a:t> </a:t>
          </a:r>
          <a:r>
            <a:rPr lang="en-US" dirty="0" err="1" smtClean="0"/>
            <a:t>cờ</a:t>
          </a:r>
          <a:r>
            <a:rPr lang="en-US" dirty="0" smtClean="0"/>
            <a:t> </a:t>
          </a:r>
          <a:r>
            <a:rPr lang="en-US" dirty="0" err="1" smtClean="0"/>
            <a:t>chứa</a:t>
          </a:r>
          <a:r>
            <a:rPr lang="en-US" dirty="0" smtClean="0"/>
            <a:t> </a:t>
          </a:r>
          <a:r>
            <a:rPr lang="en-US" dirty="0" err="1" smtClean="0"/>
            <a:t>thứ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nước</a:t>
          </a:r>
          <a:r>
            <a:rPr lang="en-US" dirty="0" smtClean="0"/>
            <a:t> </a:t>
          </a:r>
          <a:r>
            <a:rPr lang="en-US" dirty="0" err="1" smtClean="0"/>
            <a:t>đi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quân</a:t>
          </a:r>
          <a:r>
            <a:rPr lang="en-US" dirty="0" smtClean="0"/>
            <a:t> </a:t>
          </a:r>
          <a:r>
            <a:rPr lang="en-US" dirty="0" err="1" smtClean="0"/>
            <a:t>mã</a:t>
          </a:r>
          <a:endParaRPr lang="en-US" dirty="0"/>
        </a:p>
      </dgm:t>
    </dgm:pt>
    <dgm:pt modelId="{3AFCF765-B7DF-4BA6-B142-EBCB5D486BFD}" type="parTrans" cxnId="{E3D8A311-6949-4CB4-88AE-2C9DE5660D84}">
      <dgm:prSet/>
      <dgm:spPr/>
      <dgm:t>
        <a:bodyPr/>
        <a:lstStyle/>
        <a:p>
          <a:endParaRPr lang="en-US"/>
        </a:p>
      </dgm:t>
    </dgm:pt>
    <dgm:pt modelId="{8E15510A-D378-43DB-9042-6ECB8B16AF33}" type="sibTrans" cxnId="{E3D8A311-6949-4CB4-88AE-2C9DE5660D84}">
      <dgm:prSet/>
      <dgm:spPr/>
    </dgm:pt>
    <dgm:pt modelId="{66600251-B16A-483D-8943-91832F2CB584}" type="pres">
      <dgm:prSet presAssocID="{4357132A-EEE3-471E-9C14-47883EDB3E6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C2DA43-EB0F-49E6-8F9D-48D98EC6E0CE}" type="pres">
      <dgm:prSet presAssocID="{35A1C35C-D0A5-48C6-A292-A225F0361A89}" presName="root1" presStyleCnt="0"/>
      <dgm:spPr/>
    </dgm:pt>
    <dgm:pt modelId="{0E1FEDE0-8C96-4DAF-9D73-639785181915}" type="pres">
      <dgm:prSet presAssocID="{35A1C35C-D0A5-48C6-A292-A225F0361A8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DA516-D023-413C-8AF7-A890B116ED58}" type="pres">
      <dgm:prSet presAssocID="{35A1C35C-D0A5-48C6-A292-A225F0361A89}" presName="level2hierChild" presStyleCnt="0"/>
      <dgm:spPr/>
    </dgm:pt>
    <dgm:pt modelId="{F4659E9B-C331-4E99-B9D8-956E71430165}" type="pres">
      <dgm:prSet presAssocID="{75B46311-CD5B-41C0-9386-B930545ED96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DD78B2B-330A-4913-A5A4-B3EFF8DE445F}" type="pres">
      <dgm:prSet presAssocID="{75B46311-CD5B-41C0-9386-B930545ED96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98EF223-274C-4E23-B9A7-67986F9C02D0}" type="pres">
      <dgm:prSet presAssocID="{F11FD093-5457-4648-99C2-7405ECD84E7A}" presName="root2" presStyleCnt="0"/>
      <dgm:spPr/>
    </dgm:pt>
    <dgm:pt modelId="{B8D9EBDC-2587-4269-950D-B75CD29FA54D}" type="pres">
      <dgm:prSet presAssocID="{F11FD093-5457-4648-99C2-7405ECD84E7A}" presName="LevelTwoTextNode" presStyleLbl="node2" presStyleIdx="0" presStyleCnt="2" custLinFactNeighborX="1000" custLinFactNeighborY="-4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31AA5-7957-43F6-A614-4E1FC5179CFA}" type="pres">
      <dgm:prSet presAssocID="{F11FD093-5457-4648-99C2-7405ECD84E7A}" presName="level3hierChild" presStyleCnt="0"/>
      <dgm:spPr/>
    </dgm:pt>
    <dgm:pt modelId="{1E273E9C-B870-4BE5-8119-6C6F9AE89BE3}" type="pres">
      <dgm:prSet presAssocID="{3AFCF765-B7DF-4BA6-B142-EBCB5D486BF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9FE66D5-96EB-470B-ABF5-7ABB5CA21380}" type="pres">
      <dgm:prSet presAssocID="{3AFCF765-B7DF-4BA6-B142-EBCB5D486BF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4DA33C2-0B58-42F5-8A36-AC8F39D638AF}" type="pres">
      <dgm:prSet presAssocID="{A66BC09E-9CB5-49FC-8BDE-2FE16A1474D8}" presName="root2" presStyleCnt="0"/>
      <dgm:spPr/>
    </dgm:pt>
    <dgm:pt modelId="{5C8EB536-B3F0-45C3-8956-EA2683F472FB}" type="pres">
      <dgm:prSet presAssocID="{A66BC09E-9CB5-49FC-8BDE-2FE16A1474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480E8-128F-480B-8041-EDB8166761B5}" type="pres">
      <dgm:prSet presAssocID="{A66BC09E-9CB5-49FC-8BDE-2FE16A1474D8}" presName="level3hierChild" presStyleCnt="0"/>
      <dgm:spPr/>
    </dgm:pt>
  </dgm:ptLst>
  <dgm:cxnLst>
    <dgm:cxn modelId="{FDFC969E-72F9-4B0E-8128-E0990D114888}" type="presOf" srcId="{A66BC09E-9CB5-49FC-8BDE-2FE16A1474D8}" destId="{5C8EB536-B3F0-45C3-8956-EA2683F472FB}" srcOrd="0" destOrd="0" presId="urn:microsoft.com/office/officeart/2005/8/layout/hierarchy2"/>
    <dgm:cxn modelId="{B23C0FBD-ACC8-4601-8C08-18CBEA56E35D}" type="presOf" srcId="{35A1C35C-D0A5-48C6-A292-A225F0361A89}" destId="{0E1FEDE0-8C96-4DAF-9D73-639785181915}" srcOrd="0" destOrd="0" presId="urn:microsoft.com/office/officeart/2005/8/layout/hierarchy2"/>
    <dgm:cxn modelId="{A1F5000E-67E3-4EA0-AAC0-906B503D214A}" type="presOf" srcId="{75B46311-CD5B-41C0-9386-B930545ED960}" destId="{9DD78B2B-330A-4913-A5A4-B3EFF8DE445F}" srcOrd="1" destOrd="0" presId="urn:microsoft.com/office/officeart/2005/8/layout/hierarchy2"/>
    <dgm:cxn modelId="{F83680BD-649C-4ECA-A3B6-B75449C4B308}" type="presOf" srcId="{3AFCF765-B7DF-4BA6-B142-EBCB5D486BFD}" destId="{1E273E9C-B870-4BE5-8119-6C6F9AE89BE3}" srcOrd="0" destOrd="0" presId="urn:microsoft.com/office/officeart/2005/8/layout/hierarchy2"/>
    <dgm:cxn modelId="{81F05529-3E5E-46E4-9966-3C9534AC15E1}" type="presOf" srcId="{75B46311-CD5B-41C0-9386-B930545ED960}" destId="{F4659E9B-C331-4E99-B9D8-956E71430165}" srcOrd="0" destOrd="0" presId="urn:microsoft.com/office/officeart/2005/8/layout/hierarchy2"/>
    <dgm:cxn modelId="{86FE2293-D6A4-48B6-9F54-6504B3DCF97D}" type="presOf" srcId="{3AFCF765-B7DF-4BA6-B142-EBCB5D486BFD}" destId="{E9FE66D5-96EB-470B-ABF5-7ABB5CA21380}" srcOrd="1" destOrd="0" presId="urn:microsoft.com/office/officeart/2005/8/layout/hierarchy2"/>
    <dgm:cxn modelId="{E3D8A311-6949-4CB4-88AE-2C9DE5660D84}" srcId="{35A1C35C-D0A5-48C6-A292-A225F0361A89}" destId="{A66BC09E-9CB5-49FC-8BDE-2FE16A1474D8}" srcOrd="1" destOrd="0" parTransId="{3AFCF765-B7DF-4BA6-B142-EBCB5D486BFD}" sibTransId="{8E15510A-D378-43DB-9042-6ECB8B16AF33}"/>
    <dgm:cxn modelId="{9DB2E151-DA5C-4247-8A93-A9FAE117C11E}" srcId="{35A1C35C-D0A5-48C6-A292-A225F0361A89}" destId="{F11FD093-5457-4648-99C2-7405ECD84E7A}" srcOrd="0" destOrd="0" parTransId="{75B46311-CD5B-41C0-9386-B930545ED960}" sibTransId="{40200D86-0105-4A71-9D6C-3CC3EE37919A}"/>
    <dgm:cxn modelId="{6C8FE057-0BD5-4886-8690-844A61FF55ED}" type="presOf" srcId="{F11FD093-5457-4648-99C2-7405ECD84E7A}" destId="{B8D9EBDC-2587-4269-950D-B75CD29FA54D}" srcOrd="0" destOrd="0" presId="urn:microsoft.com/office/officeart/2005/8/layout/hierarchy2"/>
    <dgm:cxn modelId="{E377104B-432A-4E28-806E-42F5F50FAFDD}" srcId="{4357132A-EEE3-471E-9C14-47883EDB3E66}" destId="{35A1C35C-D0A5-48C6-A292-A225F0361A89}" srcOrd="0" destOrd="0" parTransId="{5FEB78BA-940A-414B-851B-0F6262AD1CBE}" sibTransId="{95837DC5-CB2A-4925-9B3B-457DA97EE2FC}"/>
    <dgm:cxn modelId="{0C7149D9-DC6F-470A-AF4D-BC75805861BB}" type="presOf" srcId="{4357132A-EEE3-471E-9C14-47883EDB3E66}" destId="{66600251-B16A-483D-8943-91832F2CB584}" srcOrd="0" destOrd="0" presId="urn:microsoft.com/office/officeart/2005/8/layout/hierarchy2"/>
    <dgm:cxn modelId="{B8E8B212-87D8-42F7-9C9E-D3947F406C14}" type="presParOf" srcId="{66600251-B16A-483D-8943-91832F2CB584}" destId="{A7C2DA43-EB0F-49E6-8F9D-48D98EC6E0CE}" srcOrd="0" destOrd="0" presId="urn:microsoft.com/office/officeart/2005/8/layout/hierarchy2"/>
    <dgm:cxn modelId="{D11CE1D3-9D93-4AAF-851B-2DF41EEA4776}" type="presParOf" srcId="{A7C2DA43-EB0F-49E6-8F9D-48D98EC6E0CE}" destId="{0E1FEDE0-8C96-4DAF-9D73-639785181915}" srcOrd="0" destOrd="0" presId="urn:microsoft.com/office/officeart/2005/8/layout/hierarchy2"/>
    <dgm:cxn modelId="{C82B8931-A8F3-480C-8B16-533397D2A340}" type="presParOf" srcId="{A7C2DA43-EB0F-49E6-8F9D-48D98EC6E0CE}" destId="{534DA516-D023-413C-8AF7-A890B116ED58}" srcOrd="1" destOrd="0" presId="urn:microsoft.com/office/officeart/2005/8/layout/hierarchy2"/>
    <dgm:cxn modelId="{E5F74B6D-2529-45C4-8DC5-AB0764C105D1}" type="presParOf" srcId="{534DA516-D023-413C-8AF7-A890B116ED58}" destId="{F4659E9B-C331-4E99-B9D8-956E71430165}" srcOrd="0" destOrd="0" presId="urn:microsoft.com/office/officeart/2005/8/layout/hierarchy2"/>
    <dgm:cxn modelId="{6B7F0117-80AE-4651-ABB0-D38C9C6CD630}" type="presParOf" srcId="{F4659E9B-C331-4E99-B9D8-956E71430165}" destId="{9DD78B2B-330A-4913-A5A4-B3EFF8DE445F}" srcOrd="0" destOrd="0" presId="urn:microsoft.com/office/officeart/2005/8/layout/hierarchy2"/>
    <dgm:cxn modelId="{8F05A29A-E7C7-4009-BDCF-51363BAFC0DB}" type="presParOf" srcId="{534DA516-D023-413C-8AF7-A890B116ED58}" destId="{F98EF223-274C-4E23-B9A7-67986F9C02D0}" srcOrd="1" destOrd="0" presId="urn:microsoft.com/office/officeart/2005/8/layout/hierarchy2"/>
    <dgm:cxn modelId="{16187972-845A-4847-9430-1BDAF0825036}" type="presParOf" srcId="{F98EF223-274C-4E23-B9A7-67986F9C02D0}" destId="{B8D9EBDC-2587-4269-950D-B75CD29FA54D}" srcOrd="0" destOrd="0" presId="urn:microsoft.com/office/officeart/2005/8/layout/hierarchy2"/>
    <dgm:cxn modelId="{CE6ABD55-A916-4FB4-9B09-CFDDC0AEEEF5}" type="presParOf" srcId="{F98EF223-274C-4E23-B9A7-67986F9C02D0}" destId="{23B31AA5-7957-43F6-A614-4E1FC5179CFA}" srcOrd="1" destOrd="0" presId="urn:microsoft.com/office/officeart/2005/8/layout/hierarchy2"/>
    <dgm:cxn modelId="{721CD0CF-2FD6-4482-A38E-AB21FC2255DA}" type="presParOf" srcId="{534DA516-D023-413C-8AF7-A890B116ED58}" destId="{1E273E9C-B870-4BE5-8119-6C6F9AE89BE3}" srcOrd="2" destOrd="0" presId="urn:microsoft.com/office/officeart/2005/8/layout/hierarchy2"/>
    <dgm:cxn modelId="{698B2CA3-E3C6-40DE-9C57-E81BC1BBD84B}" type="presParOf" srcId="{1E273E9C-B870-4BE5-8119-6C6F9AE89BE3}" destId="{E9FE66D5-96EB-470B-ABF5-7ABB5CA21380}" srcOrd="0" destOrd="0" presId="urn:microsoft.com/office/officeart/2005/8/layout/hierarchy2"/>
    <dgm:cxn modelId="{77FF7F11-7AB8-4A2B-9B58-1F9DFFD79E05}" type="presParOf" srcId="{534DA516-D023-413C-8AF7-A890B116ED58}" destId="{E4DA33C2-0B58-42F5-8A36-AC8F39D638AF}" srcOrd="3" destOrd="0" presId="urn:microsoft.com/office/officeart/2005/8/layout/hierarchy2"/>
    <dgm:cxn modelId="{3C658679-256C-4959-9B46-6AE1E5494E55}" type="presParOf" srcId="{E4DA33C2-0B58-42F5-8A36-AC8F39D638AF}" destId="{5C8EB536-B3F0-45C3-8956-EA2683F472FB}" srcOrd="0" destOrd="0" presId="urn:microsoft.com/office/officeart/2005/8/layout/hierarchy2"/>
    <dgm:cxn modelId="{3B03CED6-27C5-4DFD-8CB6-6A1E6D87D916}" type="presParOf" srcId="{E4DA33C2-0B58-42F5-8A36-AC8F39D638AF}" destId="{CE3480E8-128F-480B-8041-EDB8166761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EB6FA4-01A0-4567-A1F0-B2F790C721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AA008-A6A0-4D7B-9868-9CAE11A98D43}">
      <dgm:prSet phldrT="[Text]"/>
      <dgm:spPr/>
      <dgm:t>
        <a:bodyPr/>
        <a:lstStyle/>
        <a:p>
          <a:r>
            <a:rPr lang="en-US" dirty="0" smtClean="0"/>
            <a:t>“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đi</a:t>
          </a:r>
          <a:r>
            <a:rPr lang="en-US" dirty="0" smtClean="0"/>
            <a:t> </a:t>
          </a:r>
          <a:r>
            <a:rPr lang="en-US" dirty="0" err="1" smtClean="0"/>
            <a:t>tuần</a:t>
          </a:r>
          <a:r>
            <a:rPr lang="en-US" dirty="0" smtClean="0"/>
            <a:t>”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ví</a:t>
          </a:r>
          <a:r>
            <a:rPr lang="en-US" dirty="0" smtClean="0"/>
            <a:t> </a:t>
          </a:r>
          <a:r>
            <a:rPr lang="en-US" dirty="0" err="1" smtClean="0"/>
            <a:t>dụ</a:t>
          </a:r>
          <a:r>
            <a:rPr lang="en-US" dirty="0" smtClean="0"/>
            <a:t> </a:t>
          </a:r>
          <a:r>
            <a:rPr lang="en-US" dirty="0" err="1" smtClean="0"/>
            <a:t>điễn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giữa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.</a:t>
          </a:r>
          <a:endParaRPr lang="en-US" dirty="0"/>
        </a:p>
      </dgm:t>
    </dgm:pt>
    <dgm:pt modelId="{191874A5-A4D0-4C2E-8A77-C9B85A07CBAD}" type="parTrans" cxnId="{F1C91A07-35F0-4AF2-BA4B-07A1CC3880C3}">
      <dgm:prSet/>
      <dgm:spPr/>
      <dgm:t>
        <a:bodyPr/>
        <a:lstStyle/>
        <a:p>
          <a:endParaRPr lang="en-US"/>
        </a:p>
      </dgm:t>
    </dgm:pt>
    <dgm:pt modelId="{88D65B1E-208C-4FEA-929B-02533426DB5F}" type="sibTrans" cxnId="{F1C91A07-35F0-4AF2-BA4B-07A1CC3880C3}">
      <dgm:prSet/>
      <dgm:spPr/>
      <dgm:t>
        <a:bodyPr/>
        <a:lstStyle/>
        <a:p>
          <a:endParaRPr lang="en-US"/>
        </a:p>
      </dgm:t>
    </dgm:pt>
    <dgm:pt modelId="{E8FA6A4E-F300-4361-86C3-C381032B1C3B}">
      <dgm:prSet phldrT="[Text]"/>
      <dgm:spPr/>
      <dgm:t>
        <a:bodyPr/>
        <a:lstStyle/>
        <a:p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đệ</a:t>
          </a:r>
          <a:r>
            <a:rPr lang="en-US" dirty="0" smtClean="0"/>
            <a:t> </a:t>
          </a:r>
          <a:r>
            <a:rPr lang="en-US" dirty="0" err="1" smtClean="0"/>
            <a:t>quy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minh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quyết</a:t>
          </a:r>
          <a:r>
            <a:rPr lang="en-US" dirty="0" smtClean="0"/>
            <a:t> </a:t>
          </a:r>
          <a:r>
            <a:rPr lang="en-US" dirty="0" err="1" smtClean="0"/>
            <a:t>nhanh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toán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bước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kỹ</a:t>
          </a:r>
          <a:r>
            <a:rPr lang="en-US" dirty="0" smtClean="0"/>
            <a:t> </a:t>
          </a:r>
          <a:r>
            <a:rPr lang="en-US" dirty="0" err="1" smtClean="0"/>
            <a:t>thuật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.</a:t>
          </a:r>
          <a:endParaRPr lang="en-US" dirty="0"/>
        </a:p>
      </dgm:t>
    </dgm:pt>
    <dgm:pt modelId="{3F0BFA58-6FB9-4D19-BD85-DCCD6676EB6D}" type="parTrans" cxnId="{4F7F745F-502A-4F81-9694-FEEDFD00A72A}">
      <dgm:prSet/>
      <dgm:spPr/>
      <dgm:t>
        <a:bodyPr/>
        <a:lstStyle/>
        <a:p>
          <a:endParaRPr lang="en-US"/>
        </a:p>
      </dgm:t>
    </dgm:pt>
    <dgm:pt modelId="{EF12BA37-B3B7-4838-93F2-7663026D791E}" type="sibTrans" cxnId="{4F7F745F-502A-4F81-9694-FEEDFD00A72A}">
      <dgm:prSet/>
      <dgm:spPr/>
      <dgm:t>
        <a:bodyPr/>
        <a:lstStyle/>
        <a:p>
          <a:endParaRPr lang="en-US"/>
        </a:p>
      </dgm:t>
    </dgm:pt>
    <dgm:pt modelId="{162B28B8-87C2-435B-B469-BA326C77B410}" type="pres">
      <dgm:prSet presAssocID="{F0EB6FA4-01A0-4567-A1F0-B2F790C721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8A91828-9666-4B73-867E-501B697BC84C}" type="pres">
      <dgm:prSet presAssocID="{F0EB6FA4-01A0-4567-A1F0-B2F790C7216D}" presName="Name1" presStyleCnt="0"/>
      <dgm:spPr/>
    </dgm:pt>
    <dgm:pt modelId="{A2D27103-A341-4912-B886-DFBB79E88088}" type="pres">
      <dgm:prSet presAssocID="{F0EB6FA4-01A0-4567-A1F0-B2F790C7216D}" presName="cycle" presStyleCnt="0"/>
      <dgm:spPr/>
    </dgm:pt>
    <dgm:pt modelId="{7983CD83-4F71-47B1-A8D7-424B54E4DEED}" type="pres">
      <dgm:prSet presAssocID="{F0EB6FA4-01A0-4567-A1F0-B2F790C7216D}" presName="srcNode" presStyleLbl="node1" presStyleIdx="0" presStyleCnt="2"/>
      <dgm:spPr/>
    </dgm:pt>
    <dgm:pt modelId="{F45A52DC-E054-4C83-92BA-BF27FC010829}" type="pres">
      <dgm:prSet presAssocID="{F0EB6FA4-01A0-4567-A1F0-B2F790C7216D}" presName="conn" presStyleLbl="parChTrans1D2" presStyleIdx="0" presStyleCnt="1"/>
      <dgm:spPr/>
      <dgm:t>
        <a:bodyPr/>
        <a:lstStyle/>
        <a:p>
          <a:endParaRPr lang="en-US"/>
        </a:p>
      </dgm:t>
    </dgm:pt>
    <dgm:pt modelId="{87F5270A-1453-40EA-A2F5-93FD5DAF7101}" type="pres">
      <dgm:prSet presAssocID="{F0EB6FA4-01A0-4567-A1F0-B2F790C7216D}" presName="extraNode" presStyleLbl="node1" presStyleIdx="0" presStyleCnt="2"/>
      <dgm:spPr/>
    </dgm:pt>
    <dgm:pt modelId="{407125FF-1B69-4462-85E6-458938DB8843}" type="pres">
      <dgm:prSet presAssocID="{F0EB6FA4-01A0-4567-A1F0-B2F790C7216D}" presName="dstNode" presStyleLbl="node1" presStyleIdx="0" presStyleCnt="2"/>
      <dgm:spPr/>
    </dgm:pt>
    <dgm:pt modelId="{64CE44DB-DAA5-4CE4-8E43-7C105285493F}" type="pres">
      <dgm:prSet presAssocID="{44AAA008-A6A0-4D7B-9868-9CAE11A98D4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D799-3F76-4E2A-8484-941B0EBCE971}" type="pres">
      <dgm:prSet presAssocID="{44AAA008-A6A0-4D7B-9868-9CAE11A98D43}" presName="accent_1" presStyleCnt="0"/>
      <dgm:spPr/>
    </dgm:pt>
    <dgm:pt modelId="{3C9810AB-F4D5-4296-8C43-676402C7011D}" type="pres">
      <dgm:prSet presAssocID="{44AAA008-A6A0-4D7B-9868-9CAE11A98D43}" presName="accentRepeatNode" presStyleLbl="solidFgAcc1" presStyleIdx="0" presStyleCnt="2"/>
      <dgm:spPr/>
    </dgm:pt>
    <dgm:pt modelId="{399DE089-17A5-416A-9F64-76B491053DC0}" type="pres">
      <dgm:prSet presAssocID="{E8FA6A4E-F300-4361-86C3-C381032B1C3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68E05-0DDC-4BC7-89C5-7C02DC765AF9}" type="pres">
      <dgm:prSet presAssocID="{E8FA6A4E-F300-4361-86C3-C381032B1C3B}" presName="accent_2" presStyleCnt="0"/>
      <dgm:spPr/>
    </dgm:pt>
    <dgm:pt modelId="{B9C00C03-E217-4BF3-870E-B10813D9D373}" type="pres">
      <dgm:prSet presAssocID="{E8FA6A4E-F300-4361-86C3-C381032B1C3B}" presName="accentRepeatNode" presStyleLbl="solidFgAcc1" presStyleIdx="1" presStyleCnt="2"/>
      <dgm:spPr/>
    </dgm:pt>
  </dgm:ptLst>
  <dgm:cxnLst>
    <dgm:cxn modelId="{B533D6AD-E04B-4027-AEBF-4973E5ED8565}" type="presOf" srcId="{F0EB6FA4-01A0-4567-A1F0-B2F790C7216D}" destId="{162B28B8-87C2-435B-B469-BA326C77B410}" srcOrd="0" destOrd="0" presId="urn:microsoft.com/office/officeart/2008/layout/VerticalCurvedList"/>
    <dgm:cxn modelId="{FC705443-EB63-45F2-ACDD-6F6812193DCD}" type="presOf" srcId="{E8FA6A4E-F300-4361-86C3-C381032B1C3B}" destId="{399DE089-17A5-416A-9F64-76B491053DC0}" srcOrd="0" destOrd="0" presId="urn:microsoft.com/office/officeart/2008/layout/VerticalCurvedList"/>
    <dgm:cxn modelId="{123E452C-CF76-436A-A65D-F8E60EEBA47D}" type="presOf" srcId="{88D65B1E-208C-4FEA-929B-02533426DB5F}" destId="{F45A52DC-E054-4C83-92BA-BF27FC010829}" srcOrd="0" destOrd="0" presId="urn:microsoft.com/office/officeart/2008/layout/VerticalCurvedList"/>
    <dgm:cxn modelId="{9DB19660-A09C-43C2-9F0A-E2ED46EED415}" type="presOf" srcId="{44AAA008-A6A0-4D7B-9868-9CAE11A98D43}" destId="{64CE44DB-DAA5-4CE4-8E43-7C105285493F}" srcOrd="0" destOrd="0" presId="urn:microsoft.com/office/officeart/2008/layout/VerticalCurvedList"/>
    <dgm:cxn modelId="{F1C91A07-35F0-4AF2-BA4B-07A1CC3880C3}" srcId="{F0EB6FA4-01A0-4567-A1F0-B2F790C7216D}" destId="{44AAA008-A6A0-4D7B-9868-9CAE11A98D43}" srcOrd="0" destOrd="0" parTransId="{191874A5-A4D0-4C2E-8A77-C9B85A07CBAD}" sibTransId="{88D65B1E-208C-4FEA-929B-02533426DB5F}"/>
    <dgm:cxn modelId="{4F7F745F-502A-4F81-9694-FEEDFD00A72A}" srcId="{F0EB6FA4-01A0-4567-A1F0-B2F790C7216D}" destId="{E8FA6A4E-F300-4361-86C3-C381032B1C3B}" srcOrd="1" destOrd="0" parTransId="{3F0BFA58-6FB9-4D19-BD85-DCCD6676EB6D}" sibTransId="{EF12BA37-B3B7-4838-93F2-7663026D791E}"/>
    <dgm:cxn modelId="{029F1A00-B321-4A3F-983F-3EFDF546CC01}" type="presParOf" srcId="{162B28B8-87C2-435B-B469-BA326C77B410}" destId="{38A91828-9666-4B73-867E-501B697BC84C}" srcOrd="0" destOrd="0" presId="urn:microsoft.com/office/officeart/2008/layout/VerticalCurvedList"/>
    <dgm:cxn modelId="{E5F91404-42F4-4D7F-BC72-9CF05635A632}" type="presParOf" srcId="{38A91828-9666-4B73-867E-501B697BC84C}" destId="{A2D27103-A341-4912-B886-DFBB79E88088}" srcOrd="0" destOrd="0" presId="urn:microsoft.com/office/officeart/2008/layout/VerticalCurvedList"/>
    <dgm:cxn modelId="{74045209-7DF6-4A9C-9A4C-7C6460AE51FD}" type="presParOf" srcId="{A2D27103-A341-4912-B886-DFBB79E88088}" destId="{7983CD83-4F71-47B1-A8D7-424B54E4DEED}" srcOrd="0" destOrd="0" presId="urn:microsoft.com/office/officeart/2008/layout/VerticalCurvedList"/>
    <dgm:cxn modelId="{454FCEBA-0A58-4100-BFFE-1FCB9D97EFB5}" type="presParOf" srcId="{A2D27103-A341-4912-B886-DFBB79E88088}" destId="{F45A52DC-E054-4C83-92BA-BF27FC010829}" srcOrd="1" destOrd="0" presId="urn:microsoft.com/office/officeart/2008/layout/VerticalCurvedList"/>
    <dgm:cxn modelId="{EA3ED006-3D3A-4F98-8490-FFA8744D33D7}" type="presParOf" srcId="{A2D27103-A341-4912-B886-DFBB79E88088}" destId="{87F5270A-1453-40EA-A2F5-93FD5DAF7101}" srcOrd="2" destOrd="0" presId="urn:microsoft.com/office/officeart/2008/layout/VerticalCurvedList"/>
    <dgm:cxn modelId="{2354D867-5F1D-4C92-B4CD-1D633EDFED3B}" type="presParOf" srcId="{A2D27103-A341-4912-B886-DFBB79E88088}" destId="{407125FF-1B69-4462-85E6-458938DB8843}" srcOrd="3" destOrd="0" presId="urn:microsoft.com/office/officeart/2008/layout/VerticalCurvedList"/>
    <dgm:cxn modelId="{4CACAD3F-6FC6-4D22-B32B-6C5D677E9530}" type="presParOf" srcId="{38A91828-9666-4B73-867E-501B697BC84C}" destId="{64CE44DB-DAA5-4CE4-8E43-7C105285493F}" srcOrd="1" destOrd="0" presId="urn:microsoft.com/office/officeart/2008/layout/VerticalCurvedList"/>
    <dgm:cxn modelId="{F66D233D-3043-4876-A435-8B3D811AE4D8}" type="presParOf" srcId="{38A91828-9666-4B73-867E-501B697BC84C}" destId="{C0A7D799-3F76-4E2A-8484-941B0EBCE971}" srcOrd="2" destOrd="0" presId="urn:microsoft.com/office/officeart/2008/layout/VerticalCurvedList"/>
    <dgm:cxn modelId="{2055E211-76AB-4AD4-A303-4D8112278597}" type="presParOf" srcId="{C0A7D799-3F76-4E2A-8484-941B0EBCE971}" destId="{3C9810AB-F4D5-4296-8C43-676402C7011D}" srcOrd="0" destOrd="0" presId="urn:microsoft.com/office/officeart/2008/layout/VerticalCurvedList"/>
    <dgm:cxn modelId="{AEE7BE68-8849-4D30-8B25-6DF2917215AD}" type="presParOf" srcId="{38A91828-9666-4B73-867E-501B697BC84C}" destId="{399DE089-17A5-416A-9F64-76B491053DC0}" srcOrd="3" destOrd="0" presId="urn:microsoft.com/office/officeart/2008/layout/VerticalCurvedList"/>
    <dgm:cxn modelId="{A9229870-8DD8-4E26-AE64-8CE68068FBBF}" type="presParOf" srcId="{38A91828-9666-4B73-867E-501B697BC84C}" destId="{73968E05-0DDC-4BC7-89C5-7C02DC765AF9}" srcOrd="4" destOrd="0" presId="urn:microsoft.com/office/officeart/2008/layout/VerticalCurvedList"/>
    <dgm:cxn modelId="{9401A307-4999-43D5-98C9-284E167A4D8B}" type="presParOf" srcId="{73968E05-0DDC-4BC7-89C5-7C02DC765AF9}" destId="{B9C00C03-E217-4BF3-870E-B10813D9D3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AE6500-0139-4C95-B7EA-2B80224FEE9F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8A732-4ACE-4F16-8629-95AEB6309EA7}">
      <dgm:prSet phldrT="[Text]"/>
      <dgm:spPr/>
      <dgm:t>
        <a:bodyPr/>
        <a:lstStyle/>
        <a:p>
          <a:r>
            <a:rPr lang="en-US" dirty="0" smtClean="0"/>
            <a:t>Computer</a:t>
          </a:r>
          <a:endParaRPr lang="en-US" dirty="0"/>
        </a:p>
      </dgm:t>
    </dgm:pt>
    <dgm:pt modelId="{F2A48416-8100-4B27-A479-1B945A8140E0}" type="parTrans" cxnId="{91FF4674-83D2-428A-9B67-B6C79FA1824D}">
      <dgm:prSet/>
      <dgm:spPr/>
      <dgm:t>
        <a:bodyPr/>
        <a:lstStyle/>
        <a:p>
          <a:endParaRPr lang="en-US"/>
        </a:p>
      </dgm:t>
    </dgm:pt>
    <dgm:pt modelId="{DA2431D3-5711-4C0D-8D96-EF5CD7DFFB72}" type="sibTrans" cxnId="{91FF4674-83D2-428A-9B67-B6C79FA1824D}">
      <dgm:prSet/>
      <dgm:spPr/>
      <dgm:t>
        <a:bodyPr/>
        <a:lstStyle/>
        <a:p>
          <a:endParaRPr lang="en-US"/>
        </a:p>
      </dgm:t>
    </dgm:pt>
    <dgm:pt modelId="{1BC847E3-EC27-4482-81C0-8FE6F5F2F94F}">
      <dgm:prSet phldrT="[Text]"/>
      <dgm:spPr/>
      <dgm:t>
        <a:bodyPr/>
        <a:lstStyle/>
        <a:p>
          <a:r>
            <a:rPr lang="en-US" dirty="0" smtClean="0"/>
            <a:t>Player</a:t>
          </a:r>
          <a:endParaRPr lang="en-US" dirty="0"/>
        </a:p>
      </dgm:t>
    </dgm:pt>
    <dgm:pt modelId="{A982BAD0-036A-4642-8B32-8C1CA6D695F6}" type="parTrans" cxnId="{C5AA6380-440A-42B8-A745-E71BB0E49536}">
      <dgm:prSet/>
      <dgm:spPr/>
      <dgm:t>
        <a:bodyPr/>
        <a:lstStyle/>
        <a:p>
          <a:endParaRPr lang="en-US"/>
        </a:p>
      </dgm:t>
    </dgm:pt>
    <dgm:pt modelId="{C23BAD18-40DD-4D28-B343-E110B4B8DD6A}" type="sibTrans" cxnId="{C5AA6380-440A-42B8-A745-E71BB0E49536}">
      <dgm:prSet/>
      <dgm:spPr/>
      <dgm:t>
        <a:bodyPr/>
        <a:lstStyle/>
        <a:p>
          <a:endParaRPr lang="en-US"/>
        </a:p>
      </dgm:t>
    </dgm:pt>
    <dgm:pt modelId="{691FBC50-3F23-4CA3-A201-495BBB402E09}" type="pres">
      <dgm:prSet presAssocID="{5CAE6500-0139-4C95-B7EA-2B80224FEE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8BA469-3A6B-42DD-911E-DCE6C3D38146}" type="pres">
      <dgm:prSet presAssocID="{C0F8A732-4ACE-4F16-8629-95AEB6309EA7}" presName="arrow" presStyleLbl="node1" presStyleIdx="0" presStyleCnt="2" custScaleY="44662" custRadScaleRad="149124" custRadScaleInc="-1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D2318-3173-4F86-B271-D5894873C23F}" type="pres">
      <dgm:prSet presAssocID="{1BC847E3-EC27-4482-81C0-8FE6F5F2F94F}" presName="arrow" presStyleLbl="node1" presStyleIdx="1" presStyleCnt="2" custScaleY="48470" custRadScaleRad="143574" custRadScaleInc="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F4674-83D2-428A-9B67-B6C79FA1824D}" srcId="{5CAE6500-0139-4C95-B7EA-2B80224FEE9F}" destId="{C0F8A732-4ACE-4F16-8629-95AEB6309EA7}" srcOrd="0" destOrd="0" parTransId="{F2A48416-8100-4B27-A479-1B945A8140E0}" sibTransId="{DA2431D3-5711-4C0D-8D96-EF5CD7DFFB72}"/>
    <dgm:cxn modelId="{6DC7DF73-47AE-49C6-9004-B5EA9EF68864}" type="presOf" srcId="{C0F8A732-4ACE-4F16-8629-95AEB6309EA7}" destId="{EE8BA469-3A6B-42DD-911E-DCE6C3D38146}" srcOrd="0" destOrd="0" presId="urn:microsoft.com/office/officeart/2005/8/layout/arrow5"/>
    <dgm:cxn modelId="{9F6C527E-53D6-4E05-848E-BC17815B30D6}" type="presOf" srcId="{5CAE6500-0139-4C95-B7EA-2B80224FEE9F}" destId="{691FBC50-3F23-4CA3-A201-495BBB402E09}" srcOrd="0" destOrd="0" presId="urn:microsoft.com/office/officeart/2005/8/layout/arrow5"/>
    <dgm:cxn modelId="{C5AA6380-440A-42B8-A745-E71BB0E49536}" srcId="{5CAE6500-0139-4C95-B7EA-2B80224FEE9F}" destId="{1BC847E3-EC27-4482-81C0-8FE6F5F2F94F}" srcOrd="1" destOrd="0" parTransId="{A982BAD0-036A-4642-8B32-8C1CA6D695F6}" sibTransId="{C23BAD18-40DD-4D28-B343-E110B4B8DD6A}"/>
    <dgm:cxn modelId="{6441A941-14E0-48F1-8253-E44EE24F486D}" type="presOf" srcId="{1BC847E3-EC27-4482-81C0-8FE6F5F2F94F}" destId="{559D2318-3173-4F86-B271-D5894873C23F}" srcOrd="0" destOrd="0" presId="urn:microsoft.com/office/officeart/2005/8/layout/arrow5"/>
    <dgm:cxn modelId="{0231C630-3459-4A1A-8BA9-BA7F6D47CED3}" type="presParOf" srcId="{691FBC50-3F23-4CA3-A201-495BBB402E09}" destId="{EE8BA469-3A6B-42DD-911E-DCE6C3D38146}" srcOrd="0" destOrd="0" presId="urn:microsoft.com/office/officeart/2005/8/layout/arrow5"/>
    <dgm:cxn modelId="{814A2236-9AE1-42D5-A2DE-4071B3AE3485}" type="presParOf" srcId="{691FBC50-3F23-4CA3-A201-495BBB402E09}" destId="{559D2318-3173-4F86-B271-D5894873C23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52DC-E054-4C83-92BA-BF27FC010829}">
      <dsp:nvSpPr>
        <dsp:cNvPr id="0" name=""/>
        <dsp:cNvSpPr/>
      </dsp:nvSpPr>
      <dsp:spPr>
        <a:xfrm>
          <a:off x="-5078383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E44DB-DAA5-4CE4-8E43-7C105285493F}">
      <dsp:nvSpPr>
        <dsp:cNvPr id="0" name=""/>
        <dsp:cNvSpPr/>
      </dsp:nvSpPr>
      <dsp:spPr>
        <a:xfrm>
          <a:off x="831985" y="646579"/>
          <a:ext cx="7373740" cy="1292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“</a:t>
          </a:r>
          <a:r>
            <a:rPr lang="en-US" sz="2700" kern="1200" dirty="0" err="1" smtClean="0"/>
            <a:t>Mã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tuần</a:t>
          </a:r>
          <a:r>
            <a:rPr lang="en-US" sz="2700" kern="1200" dirty="0" smtClean="0"/>
            <a:t>” </a:t>
          </a:r>
          <a:r>
            <a:rPr lang="en-US" sz="2700" kern="1200" dirty="0" err="1" smtClean="0"/>
            <a:t>là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một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ví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dụ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điễn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hình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về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việc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kết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hợp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giữa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thuật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và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cấu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trúc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dữ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liệu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để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quyết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toán</a:t>
          </a:r>
          <a:r>
            <a:rPr lang="en-US" sz="2700" kern="1200" dirty="0" smtClean="0"/>
            <a:t>.</a:t>
          </a:r>
          <a:endParaRPr lang="en-US" sz="2700" kern="1200" dirty="0"/>
        </a:p>
      </dsp:txBody>
      <dsp:txXfrm>
        <a:off x="831985" y="646579"/>
        <a:ext cx="7373740" cy="1292977"/>
      </dsp:txXfrm>
    </dsp:sp>
    <dsp:sp modelId="{3C9810AB-F4D5-4296-8C43-676402C7011D}">
      <dsp:nvSpPr>
        <dsp:cNvPr id="0" name=""/>
        <dsp:cNvSpPr/>
      </dsp:nvSpPr>
      <dsp:spPr>
        <a:xfrm>
          <a:off x="23874" y="484956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DE089-17A5-416A-9F64-76B491053DC0}">
      <dsp:nvSpPr>
        <dsp:cNvPr id="0" name=""/>
        <dsp:cNvSpPr/>
      </dsp:nvSpPr>
      <dsp:spPr>
        <a:xfrm>
          <a:off x="831985" y="2586406"/>
          <a:ext cx="7373740" cy="1292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6301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Việc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hợp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đệ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với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những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thuật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toán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thông</a:t>
          </a:r>
          <a:r>
            <a:rPr lang="en-US" sz="2700" kern="1200" dirty="0" smtClean="0"/>
            <a:t> minh </a:t>
          </a:r>
          <a:r>
            <a:rPr lang="en-US" sz="2700" kern="1200" dirty="0" err="1" smtClean="0"/>
            <a:t>để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giải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quyết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nhanh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một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bài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toán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là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một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bước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tiến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trong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kỹ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thuật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lập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trình</a:t>
          </a:r>
          <a:r>
            <a:rPr lang="en-US" sz="2700" kern="1200" dirty="0" smtClean="0"/>
            <a:t>.</a:t>
          </a:r>
          <a:endParaRPr lang="en-US" sz="2700" kern="1200" dirty="0"/>
        </a:p>
      </dsp:txBody>
      <dsp:txXfrm>
        <a:off x="831985" y="2586406"/>
        <a:ext cx="7373740" cy="1292977"/>
      </dsp:txXfrm>
    </dsp:sp>
    <dsp:sp modelId="{B9C00C03-E217-4BF3-870E-B10813D9D373}">
      <dsp:nvSpPr>
        <dsp:cNvPr id="0" name=""/>
        <dsp:cNvSpPr/>
      </dsp:nvSpPr>
      <dsp:spPr>
        <a:xfrm>
          <a:off x="23874" y="2424784"/>
          <a:ext cx="1616221" cy="1616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BA469-3A6B-42DD-911E-DCE6C3D38146}">
      <dsp:nvSpPr>
        <dsp:cNvPr id="0" name=""/>
        <dsp:cNvSpPr/>
      </dsp:nvSpPr>
      <dsp:spPr>
        <a:xfrm rot="16200000">
          <a:off x="-1031201" y="1564609"/>
          <a:ext cx="4002285" cy="178750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Computer</a:t>
          </a:r>
          <a:endParaRPr lang="en-US" sz="2200" kern="1200" dirty="0"/>
        </a:p>
      </dsp:txBody>
      <dsp:txXfrm rot="5400000">
        <a:off x="76191" y="1457788"/>
        <a:ext cx="1474688" cy="2001143"/>
      </dsp:txXfrm>
    </dsp:sp>
    <dsp:sp modelId="{559D2318-3173-4F86-B271-D5894873C23F}">
      <dsp:nvSpPr>
        <dsp:cNvPr id="0" name=""/>
        <dsp:cNvSpPr/>
      </dsp:nvSpPr>
      <dsp:spPr>
        <a:xfrm rot="5400000">
          <a:off x="5141014" y="1488362"/>
          <a:ext cx="4002285" cy="193990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Player</a:t>
          </a:r>
          <a:endParaRPr lang="en-US" sz="2200" kern="1200" dirty="0"/>
        </a:p>
      </dsp:txBody>
      <dsp:txXfrm rot="-5400000">
        <a:off x="6511687" y="1457744"/>
        <a:ext cx="1600423" cy="200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8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660B-EEAD-49D7-A1AE-0F55EE8F5FA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83D3-AED9-42B0-8B26-90FB84C9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6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76800"/>
            <a:ext cx="5791200" cy="914400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24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b="1" dirty="0" smtClean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15pfiev3</a:t>
            </a:r>
            <a:endParaRPr lang="en-US" sz="2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5000" y="1981200"/>
            <a:ext cx="5410200" cy="2057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BÁO CÁO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MÃ ĐI TUẦN</a:t>
            </a:r>
            <a:endParaRPr lang="en-US" sz="6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48300"/>
            <a:ext cx="9144000" cy="6477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ĐI TUẦN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4267200"/>
            <a:ext cx="8763000" cy="1905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GIỚI THIỆU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CƠ SỞ LÝ THUYẾT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TỔ CHỨC CẤU TRỨC DL VÀ THUẬT TOÁN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35828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677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7319733"/>
              </p:ext>
            </p:extLst>
          </p:nvPr>
        </p:nvGraphicFramePr>
        <p:xfrm>
          <a:off x="1219200" y="21336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8074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quay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lui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44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tiên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cũng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đệ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quay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lui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Bắt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(k).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(k)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(k+1).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(k+1).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>
                <a:latin typeface="Arial" pitchFamily="34" charset="0"/>
                <a:cs typeface="Arial" pitchFamily="34" charset="0"/>
              </a:rPr>
              <a:t> (k+1) ta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n*n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chưa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n*n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(k+2).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(k+1),  ta quay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>
                <a:latin typeface="Arial" pitchFamily="34" charset="0"/>
                <a:cs typeface="Arial" pitchFamily="34" charset="0"/>
              </a:rPr>
              <a:t> (k+1)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27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38200" y="2819400"/>
            <a:ext cx="32766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2438400"/>
            <a:ext cx="4297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vét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áp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kich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cỡ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32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xấu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phước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tạp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O(n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64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275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590800"/>
            <a:ext cx="4038601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3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Hãy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AKT:</a:t>
            </a:r>
          </a:p>
          <a:p>
            <a:pPr marL="0" indent="0">
              <a:buNone/>
            </a:pPr>
            <a:r>
              <a:rPr lang="vi-VN" sz="2800" dirty="0">
                <a:latin typeface="Arial" pitchFamily="34" charset="0"/>
                <a:cs typeface="Arial" pitchFamily="34" charset="0"/>
              </a:rPr>
              <a:t>Bước 1: tìm kiếm các bước đi hợp lệ tiếp theo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Arial" pitchFamily="34" charset="0"/>
                <a:cs typeface="Arial" pitchFamily="34" charset="0"/>
              </a:rPr>
              <a:t>Bước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2: tính toán số bước đi tiếp theo tương ứng cho từng bước ở bước 1. Chọn ô có số bước đi tiếp là nhỏ nhất rồi di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chuyển.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Arial" pitchFamily="34" charset="0"/>
                <a:cs typeface="Arial" pitchFamily="34" charset="0"/>
              </a:rPr>
              <a:t>Bước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3: kiểm tra xem đã đi hết bàn cờ hay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ch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ưa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•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Nếu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đã đi hết: ngừng lại và xuất kết quả.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vi-VN" sz="28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vi-VN" sz="2800" dirty="0">
                <a:latin typeface="Arial" pitchFamily="34" charset="0"/>
                <a:cs typeface="Arial" pitchFamily="34" charset="0"/>
              </a:rPr>
              <a:t>Lựa chọn khả năng tiếp theo để đi tiếp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55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5486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7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943600" cy="49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7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00400" cy="3505200"/>
          </a:xfrm>
        </p:spPr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24000"/>
            <a:ext cx="411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7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ĐI TUẦN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19600"/>
            <a:ext cx="8686800" cy="1905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GIỚI THIỆU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CẤU TRÚC DỮ LIỆU VÀ THUẬT 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35828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7009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CẤU TRÚC DỮ LIỆU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5982"/>
            <a:ext cx="8153400" cy="3264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54864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219200" y="5791200"/>
            <a:ext cx="3124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0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813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ĐI TUẦN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296831"/>
            <a:ext cx="9144000" cy="6477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00269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 VÀ HƯỚNG PHÁT TRIỂN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35828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355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animBg="1"/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42386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79952" y="2286000"/>
            <a:ext cx="2883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chơi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81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3974926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0"/>
            <a:ext cx="426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13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4674" y="2743200"/>
            <a:ext cx="3974926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343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32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00200" y="1371600"/>
            <a:ext cx="6019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4" y="2748093"/>
            <a:ext cx="4007194" cy="377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26" y="2748093"/>
            <a:ext cx="4136248" cy="376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32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TRÌNH VÀ THỬ 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6795" y="2743200"/>
            <a:ext cx="3733800" cy="289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2625" cy="505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5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00400"/>
            <a:ext cx="9144000" cy="6477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342900"/>
            <a:ext cx="86868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ĐI TUẦN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LẬP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VÀ THỬ NGHIỆM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 VÀ HƯỚNG PHÁT TRIỂN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35828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275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6" y="152400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 VÀ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5781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504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52" y="190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 VÀ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607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8868" y="2514599"/>
            <a:ext cx="381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434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0186968"/>
              </p:ext>
            </p:extLst>
          </p:nvPr>
        </p:nvGraphicFramePr>
        <p:xfrm>
          <a:off x="16764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3463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458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73742"/>
            <a:ext cx="9144000" cy="6477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4267200"/>
            <a:ext cx="8915400" cy="1905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GIỚI THIỆU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CƠ SỞ LÝ THUYẾT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TỔ CHỨC CẤU TRỨC DL VÀ THUẬT TOÁN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1905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ĐI TUẦN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35828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67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83630081"/>
              </p:ext>
            </p:extLst>
          </p:nvPr>
        </p:nvGraphicFramePr>
        <p:xfrm>
          <a:off x="1524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692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1" y="1905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vua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dirty="0">
                <a:latin typeface="Arial" pitchFamily="34" charset="0"/>
                <a:cs typeface="Arial" pitchFamily="34" charset="0"/>
              </a:rPr>
              <a:t>?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" y="2286000"/>
            <a:ext cx="3979325" cy="3693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2562998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ô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xứng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cờ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cộng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chéo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42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1" y="1905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LÍ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8005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3066551"/>
              </p:ext>
            </p:extLst>
          </p:nvPr>
        </p:nvGraphicFramePr>
        <p:xfrm>
          <a:off x="1600200" y="2514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42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1" y="1905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800599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3200" b="1" dirty="0" err="1">
                <a:latin typeface="Arial" pitchFamily="34" charset="0"/>
                <a:cs typeface="Arial" pitchFamily="34" charset="0"/>
              </a:rPr>
              <a:t>Đệ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atin typeface="Arial" pitchFamily="34" charset="0"/>
                <a:cs typeface="Arial" pitchFamily="34" charset="0"/>
              </a:rPr>
              <a:t>quy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 Recursion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):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4272702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42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81" y="1905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800599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quay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lui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(Backtracking):</a:t>
            </a:r>
            <a:endParaRPr lang="en-US" sz="2000" b="1" i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Try and Error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Nét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chấp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6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895</Words>
  <Application>Microsoft Office PowerPoint</Application>
  <PresentationFormat>On-screen Show (4:3)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BÁO CÁO:  MÃ ĐI TUẦN</vt:lpstr>
      <vt:lpstr>MÃ ĐI TUẦN</vt:lpstr>
      <vt:lpstr>1. GIỚI THIỆU</vt:lpstr>
      <vt:lpstr>PowerPoint Presentation</vt:lpstr>
      <vt:lpstr>2. CƠ SỞ LÝ THUYẾT</vt:lpstr>
      <vt:lpstr>2. CƠ SỞ LÝ THUYẾT</vt:lpstr>
      <vt:lpstr>2. CƠ SỞ LÍ THUYẾT</vt:lpstr>
      <vt:lpstr>2. CƠ SỞ LÝ THUYẾT</vt:lpstr>
      <vt:lpstr>2. CƠ SỞ LÝ THUYẾT</vt:lpstr>
      <vt:lpstr>MÃ ĐI TUẦN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3. CẤU TRÚC DỮ LIỆU VÀ  THUẬT TOÁN</vt:lpstr>
      <vt:lpstr>MÃ ĐI TUẦN</vt:lpstr>
      <vt:lpstr>4. LẬP TRÌNH VÀ THỬ NGHIỆM</vt:lpstr>
      <vt:lpstr>4. LẬP TRÌNH VÀ THỬ NGHIỆM</vt:lpstr>
      <vt:lpstr>4. LẬP TRÌNH VÀ THỬ NGHIỆM</vt:lpstr>
      <vt:lpstr>4. LẬP TRÌNH VÀ THỬ NGHIỆM</vt:lpstr>
      <vt:lpstr>4. LẬP TRÌNH VÀ THỬ NGHIỆM</vt:lpstr>
      <vt:lpstr>MÃ ĐI TUẦN</vt:lpstr>
      <vt:lpstr>5. KẾT LUẬN VÀ  HƯỚNG PHÁT TRIỂN</vt:lpstr>
      <vt:lpstr>5. KẾT LUẬN VÀ 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SINH THÁI NÔNG NGHIỆP</dc:title>
  <dc:creator>DELL-VTA</dc:creator>
  <cp:lastModifiedBy>Windows User</cp:lastModifiedBy>
  <cp:revision>106</cp:revision>
  <dcterms:created xsi:type="dcterms:W3CDTF">2016-11-15T09:20:12Z</dcterms:created>
  <dcterms:modified xsi:type="dcterms:W3CDTF">2018-06-06T08:51:50Z</dcterms:modified>
</cp:coreProperties>
</file>