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26" r:id="rId2"/>
    <p:sldId id="425" r:id="rId3"/>
    <p:sldId id="424" r:id="rId4"/>
    <p:sldId id="4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46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35D1-0257-4606-8795-86E527FD9A60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93F8-DA53-4161-BC95-D054E2DF4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92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1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54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2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i="1">
                <a:latin typeface="Arial"/>
                <a:cs typeface="Arial"/>
              </a:rPr>
              <a:t>Are </a:t>
            </a:r>
            <a:r>
              <a:rPr lang="en-US" b="1" i="1">
                <a:latin typeface="Arial"/>
                <a:cs typeface="Arial"/>
              </a:rPr>
              <a:t>you </a:t>
            </a:r>
            <a:r>
              <a:rPr lang="en-US" i="1">
                <a:latin typeface="Arial"/>
                <a:cs typeface="Arial"/>
              </a:rPr>
              <a:t>having a big night out with friends and want a place to crash? </a:t>
            </a:r>
            <a:br>
              <a:rPr lang="en-US" i="1"/>
            </a:br>
            <a:r>
              <a:rPr lang="en-US" i="1">
                <a:latin typeface="Arial"/>
                <a:cs typeface="Arial"/>
              </a:rPr>
              <a:t>Would </a:t>
            </a:r>
            <a:r>
              <a:rPr lang="en-US" b="1" i="1">
                <a:latin typeface="Arial"/>
                <a:cs typeface="Arial"/>
              </a:rPr>
              <a:t>you </a:t>
            </a:r>
            <a:r>
              <a:rPr lang="en-US" i="1">
                <a:latin typeface="Arial"/>
                <a:cs typeface="Arial"/>
              </a:rPr>
              <a:t>like to host an awesome party in the city? </a:t>
            </a:r>
            <a:br>
              <a:rPr lang="en-US" i="1"/>
            </a:br>
            <a:r>
              <a:rPr lang="en-US" i="1">
                <a:latin typeface="Arial"/>
                <a:cs typeface="Arial"/>
              </a:rPr>
              <a:t>Would </a:t>
            </a:r>
            <a:r>
              <a:rPr lang="en-US" b="1" i="1">
                <a:latin typeface="Arial"/>
                <a:cs typeface="Arial"/>
              </a:rPr>
              <a:t>you </a:t>
            </a:r>
            <a:r>
              <a:rPr lang="en-US" i="1">
                <a:latin typeface="Arial"/>
                <a:cs typeface="Arial"/>
              </a:rPr>
              <a:t>like to pamper your partner with a romantic retreat? </a:t>
            </a:r>
            <a:br>
              <a:rPr lang="en-US" i="1"/>
            </a:br>
            <a:r>
              <a:rPr lang="en-US" i="1">
                <a:latin typeface="Arial"/>
                <a:cs typeface="Arial"/>
              </a:rPr>
              <a:t>Then FABL is the app for </a:t>
            </a:r>
            <a:r>
              <a:rPr lang="en-US" b="1" i="1">
                <a:latin typeface="Arial"/>
                <a:cs typeface="Arial"/>
              </a:rPr>
              <a:t>you</a:t>
            </a:r>
            <a:r>
              <a:rPr lang="en-US" i="1">
                <a:latin typeface="Arial"/>
                <a:cs typeface="Arial"/>
              </a:rPr>
              <a:t>! </a:t>
            </a:r>
            <a:br>
              <a:rPr lang="en-US" i="1"/>
            </a:br>
            <a:r>
              <a:rPr lang="en-US" i="1">
                <a:latin typeface="Arial"/>
                <a:cs typeface="Arial"/>
              </a:rPr>
              <a:t>Whether hotel, motel, resort, serviced apartment or </a:t>
            </a:r>
            <a:r>
              <a:rPr lang="en-US" i="1" err="1">
                <a:latin typeface="Arial"/>
                <a:cs typeface="Arial"/>
              </a:rPr>
              <a:t>AirBnB</a:t>
            </a:r>
            <a:r>
              <a:rPr lang="en-US" i="1">
                <a:latin typeface="Arial"/>
                <a:cs typeface="Arial"/>
              </a:rPr>
              <a:t>, </a:t>
            </a:r>
            <a:br>
              <a:rPr lang="en-US" i="1"/>
            </a:br>
            <a:r>
              <a:rPr lang="en-US" i="1">
                <a:latin typeface="Arial"/>
                <a:cs typeface="Arial"/>
              </a:rPr>
              <a:t>FABL will help you quickly and easily find </a:t>
            </a:r>
            <a:br>
              <a:rPr lang="en-US" i="1"/>
            </a:br>
            <a:r>
              <a:rPr lang="en-US" i="1">
                <a:latin typeface="Arial"/>
                <a:cs typeface="Arial"/>
              </a:rPr>
              <a:t>the perfect place for you and your friends to stay.</a:t>
            </a:r>
            <a:endParaRPr lang="en-US">
              <a:latin typeface="Arial"/>
              <a:cs typeface="Arial"/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72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3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latin typeface="Arial"/>
                <a:cs typeface="Arial"/>
              </a:rPr>
              <a:t>Sign in with Firebase, or as a Guest.</a:t>
            </a:r>
          </a:p>
          <a:p>
            <a:r>
              <a:rPr lang="en-US" altLang="x-none">
                <a:latin typeface="Arial"/>
                <a:cs typeface="Arial"/>
              </a:rPr>
              <a:t>FABL loads all the nearby JSON listings, </a:t>
            </a:r>
            <a:endParaRPr lang="en-US" altLang="x-none"/>
          </a:p>
          <a:p>
            <a:r>
              <a:rPr lang="en-US" altLang="x-none">
                <a:latin typeface="Arial"/>
                <a:cs typeface="Arial"/>
              </a:rPr>
              <a:t>while you type in how many people need a place for how many nights.</a:t>
            </a:r>
            <a:endParaRPr lang="en-US" altLang="x-none"/>
          </a:p>
          <a:p>
            <a:r>
              <a:rPr lang="en-US" altLang="x-none">
                <a:latin typeface="Arial"/>
                <a:cs typeface="Arial"/>
              </a:rPr>
              <a:t>Two binary search trees help you find the cheapest, or closest places in </a:t>
            </a:r>
            <a:r>
              <a:rPr lang="en-US">
                <a:latin typeface="Arial"/>
                <a:cs typeface="Arial"/>
              </a:rPr>
              <a:t>just milliseconds,</a:t>
            </a:r>
            <a:endParaRPr lang="en-US" altLang="x-none">
              <a:cs typeface="Arial"/>
            </a:endParaRPr>
          </a:p>
          <a:p>
            <a:r>
              <a:rPr lang="en-US" altLang="x-none">
                <a:latin typeface="Arial"/>
                <a:cs typeface="Arial"/>
              </a:rPr>
              <a:t>Or get away to the furthest and spoil yourself with the most expensive!</a:t>
            </a:r>
            <a:endParaRPr lang="en-US" altLang="x-none"/>
          </a:p>
          <a:p>
            <a:r>
              <a:rPr lang="en-US" altLang="x-none">
                <a:latin typeface="Arial"/>
                <a:cs typeface="Arial"/>
              </a:rPr>
              <a:t>And if you get stuck, the help pages are right at your fingertips!</a:t>
            </a:r>
            <a:endParaRPr lang="en-US" altLang="x-none"/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608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4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i="1">
                <a:latin typeface="Arial"/>
                <a:cs typeface="Arial"/>
              </a:rPr>
              <a:t>Long - "I used FABL. It's so quick and easy! 4 of us were partying late at the city, and we booked an </a:t>
            </a:r>
            <a:r>
              <a:rPr lang="en-US" i="1" err="1">
                <a:latin typeface="Arial"/>
                <a:cs typeface="Arial"/>
              </a:rPr>
              <a:t>AirBnB</a:t>
            </a:r>
            <a:r>
              <a:rPr lang="en-US" i="1">
                <a:latin typeface="Arial"/>
                <a:cs typeface="Arial"/>
              </a:rPr>
              <a:t> right nearby"</a:t>
            </a:r>
            <a:endParaRPr lang="en-US" i="1"/>
          </a:p>
          <a:p>
            <a:pPr>
              <a:spcBef>
                <a:spcPct val="0"/>
              </a:spcBef>
            </a:pPr>
            <a:r>
              <a:rPr lang="en-US" i="1">
                <a:latin typeface="Arial"/>
                <a:cs typeface="Arial"/>
              </a:rPr>
              <a:t>Faezah - "FABL helped me find the perfect spa retreat for a weekend away with my partner!"</a:t>
            </a:r>
            <a:endParaRPr lang="en-US" i="1"/>
          </a:p>
          <a:p>
            <a:pPr>
              <a:spcBef>
                <a:spcPct val="0"/>
              </a:spcBef>
            </a:pPr>
            <a:r>
              <a:rPr lang="en-US" i="1">
                <a:latin typeface="Arial"/>
                <a:cs typeface="Arial"/>
              </a:rPr>
              <a:t>Alan - "When we visited Canberra, FABL helped us find an affordable hotel near all the monuments!"</a:t>
            </a:r>
            <a:endParaRPr lang="en-US" i="1"/>
          </a:p>
          <a:p>
            <a:pPr>
              <a:spcBef>
                <a:spcPct val="0"/>
              </a:spcBef>
            </a:pPr>
            <a:r>
              <a:rPr lang="en-US" i="1">
                <a:latin typeface="Arial"/>
                <a:cs typeface="Arial"/>
              </a:rPr>
              <a:t>Ben - Download the FABL app today, for your next getaway!</a:t>
            </a:r>
            <a:endParaRPr lang="en-US"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i="1">
                <a:latin typeface="Arial"/>
                <a:cs typeface="Arial"/>
              </a:rPr>
              <a:t>Everyone together – IT'S FABULOUS!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3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434"/>
            <a:ext cx="12192000" cy="220556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sz="240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12192000" cy="10287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 sz="2400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154517"/>
            <a:ext cx="2015067" cy="70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4418" y="4652963"/>
            <a:ext cx="11040533" cy="66678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733"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22" y="1809079"/>
            <a:ext cx="10943167" cy="861775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6285"/>
            <a:ext cx="2844800" cy="476249"/>
          </a:xfrm>
        </p:spPr>
        <p:txBody>
          <a:bodyPr/>
          <a:lstStyle>
            <a:lvl1pPr algn="l">
              <a:defRPr/>
            </a:lvl1pPr>
          </a:lstStyle>
          <a:p>
            <a:endParaRPr lang="x-none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6285"/>
            <a:ext cx="2844800" cy="476249"/>
          </a:xfrm>
        </p:spPr>
        <p:txBody>
          <a:bodyPr/>
          <a:lstStyle>
            <a:lvl1pPr>
              <a:defRPr/>
            </a:lvl1pPr>
          </a:lstStyle>
          <a:p>
            <a:fld id="{4891EEDB-BB68-3744-88DF-3B37F5095CB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36542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9170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1900" y="765175"/>
            <a:ext cx="2745317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5" y="765175"/>
            <a:ext cx="8039100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9194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1B671-95F8-AD49-965B-CC100353298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198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32811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113"/>
            <a:ext cx="5384800" cy="421005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113"/>
            <a:ext cx="5384800" cy="421005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27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9131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54043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829131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454043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82846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7971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9055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548680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44240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796819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885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6118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50371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9647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3401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500285"/>
            <a:ext cx="12192000" cy="357716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764117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5585"/>
            <a:ext cx="10972800" cy="421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2700" y="6477000"/>
            <a:ext cx="2844800" cy="19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/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051" y="6477000"/>
            <a:ext cx="6720416" cy="19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>
                <a:ea typeface="+mn-ea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2" y="6477001"/>
            <a:ext cx="781049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67"/>
            </a:lvl1pPr>
          </a:lstStyle>
          <a:p>
            <a:fld id="{0314E489-80A2-2240-BF01-5BCDDC02687A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1"/>
            <a:ext cx="12192000" cy="76623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 sz="240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" y="99484"/>
            <a:ext cx="1631949" cy="5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35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48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Arial" charset="0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  <a:ea typeface="Arial" charset="0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Arial" charset="0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Arial" charset="0"/>
          <a:cs typeface="+mn-cs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B6D35-B844-624B-9DB0-857F719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08" y="1991592"/>
            <a:ext cx="7742960" cy="1671203"/>
          </a:xfrm>
        </p:spPr>
        <p:txBody>
          <a:bodyPr/>
          <a:lstStyle/>
          <a:p>
            <a:pPr algn="ctr"/>
            <a:r>
              <a:rPr lang="en-US">
                <a:solidFill>
                  <a:srgbClr val="002060"/>
                </a:solidFill>
              </a:rPr>
              <a:t>FABL 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Short Stay Accommodation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70F5A-B178-1A4D-9D5D-47F2168779EA}"/>
              </a:ext>
            </a:extLst>
          </p:cNvPr>
          <p:cNvSpPr txBox="1"/>
          <p:nvPr/>
        </p:nvSpPr>
        <p:spPr>
          <a:xfrm>
            <a:off x="923453" y="3751593"/>
            <a:ext cx="2803075" cy="492443"/>
          </a:xfrm>
          <a:prstGeom prst="rect">
            <a:avLst/>
          </a:prstGeom>
          <a:noFill/>
        </p:spPr>
        <p:txBody>
          <a:bodyPr wrap="none" lIns="121920" tIns="60960" rIns="121920" bIns="60960" rtlCol="0" anchor="t">
            <a:spAutoFit/>
          </a:bodyPr>
          <a:lstStyle/>
          <a:p>
            <a:r>
              <a:rPr lang="en-US" sz="2400">
                <a:solidFill>
                  <a:schemeClr val="bg2">
                    <a:lumMod val="65000"/>
                  </a:schemeClr>
                </a:solidFill>
                <a:latin typeface="Helvetica Light"/>
                <a:cs typeface="Arial"/>
              </a:rPr>
              <a:t>Group 3 members |</a:t>
            </a:r>
            <a:endParaRPr sz="2400">
              <a:solidFill>
                <a:schemeClr val="bg2">
                  <a:lumMod val="65000"/>
                </a:schemeClr>
              </a:solidFill>
              <a:latin typeface="Helvetica Light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0ED55-D601-AA49-8EAC-EF61EDF23E76}"/>
              </a:ext>
            </a:extLst>
          </p:cNvPr>
          <p:cNvSpPr txBox="1"/>
          <p:nvPr/>
        </p:nvSpPr>
        <p:spPr>
          <a:xfrm>
            <a:off x="3794216" y="3761088"/>
            <a:ext cx="4967909" cy="1600438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Faezah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Shafeee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 (u6724278)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Alan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Kantserov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 (u6481257)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Ben Cusack*  (u4022214)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Arial"/>
              </a:rPr>
              <a:t>Long Vu  (u6699146)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C35A-A24A-394C-9689-A750CB168EE3}"/>
              </a:ext>
            </a:extLst>
          </p:cNvPr>
          <p:cNvSpPr txBox="1"/>
          <p:nvPr/>
        </p:nvSpPr>
        <p:spPr>
          <a:xfrm>
            <a:off x="3515" y="6058180"/>
            <a:ext cx="15140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>
                <a:latin typeface="Helvetica Light" panose="020B0403020202020204" pitchFamily="34" charset="0"/>
              </a:rPr>
              <a:t>*presenter(s)</a:t>
            </a:r>
            <a:endParaRPr sz="1867">
              <a:latin typeface="Helvetica Light" panose="020B0403020202020204" pitchFamily="34" charset="0"/>
            </a:endParaRP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18906E-4FC2-4CC4-B1B7-01FD7141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459" y="5894440"/>
            <a:ext cx="1138083" cy="5751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10CA46-6EDE-4D7D-A28B-C81381687E4E}"/>
              </a:ext>
            </a:extLst>
          </p:cNvPr>
          <p:cNvSpPr/>
          <p:nvPr/>
        </p:nvSpPr>
        <p:spPr>
          <a:xfrm>
            <a:off x="10660626" y="5805948"/>
            <a:ext cx="749709" cy="675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4C5DC-6339-4C46-B020-D5CADE5BF11F}"/>
              </a:ext>
            </a:extLst>
          </p:cNvPr>
          <p:cNvSpPr/>
          <p:nvPr/>
        </p:nvSpPr>
        <p:spPr>
          <a:xfrm>
            <a:off x="10875705" y="5708123"/>
            <a:ext cx="1315064" cy="2458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F5CA8-3544-AE4A-BE62-829C2B79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912" y="1135775"/>
            <a:ext cx="2659157" cy="5121547"/>
          </a:xfrm>
          <a:prstGeom prst="rect">
            <a:avLst/>
          </a:prstGeom>
        </p:spPr>
      </p:pic>
      <p:pic>
        <p:nvPicPr>
          <p:cNvPr id="2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EC8B813-DABA-45ED-92C3-ECBA32418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769" y="1133131"/>
            <a:ext cx="2493384" cy="52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BB14B0C-4734-4F95-8050-00180BBF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747" y="5906729"/>
            <a:ext cx="1125795" cy="5628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AB2E58-0984-4926-9DB8-34E228C08A5C}"/>
              </a:ext>
            </a:extLst>
          </p:cNvPr>
          <p:cNvSpPr/>
          <p:nvPr/>
        </p:nvSpPr>
        <p:spPr>
          <a:xfrm>
            <a:off x="10763609" y="5830529"/>
            <a:ext cx="572984" cy="6390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B6D35-B844-624B-9DB0-857F719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836712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Need a place to stay in Canberra?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5DED0-D79D-AF4E-88D8-F6F0900DD660}"/>
              </a:ext>
            </a:extLst>
          </p:cNvPr>
          <p:cNvSpPr txBox="1"/>
          <p:nvPr/>
        </p:nvSpPr>
        <p:spPr>
          <a:xfrm>
            <a:off x="1498317" y="5160819"/>
            <a:ext cx="246286" cy="410433"/>
          </a:xfrm>
          <a:prstGeom prst="rect">
            <a:avLst/>
          </a:prstGeom>
          <a:noFill/>
        </p:spPr>
        <p:txBody>
          <a:bodyPr wrap="none" lIns="121920" tIns="60960" rIns="121920" bIns="60960" rtlCol="0" anchor="t">
            <a:spAutoFit/>
          </a:bodyPr>
          <a:lstStyle/>
          <a:p>
            <a:endParaRPr lang="en-US" sz="1867">
              <a:solidFill>
                <a:srgbClr val="FF0000"/>
              </a:solidFill>
              <a:latin typeface="Helvetica Light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DDFC9-1E2D-2F43-8A33-0F4BDC5457B1}"/>
              </a:ext>
            </a:extLst>
          </p:cNvPr>
          <p:cNvSpPr txBox="1"/>
          <p:nvPr/>
        </p:nvSpPr>
        <p:spPr>
          <a:xfrm>
            <a:off x="10767879" y="6000627"/>
            <a:ext cx="67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Helvetica Light" panose="020B0403020202020204" pitchFamily="34" charset="0"/>
              </a:rPr>
              <a:t>1/3</a:t>
            </a:r>
            <a:endParaRPr sz="1600">
              <a:latin typeface="Helvetica Light" panose="020B0403020202020204" pitchFamily="34" charset="0"/>
            </a:endParaRPr>
          </a:p>
        </p:txBody>
      </p:sp>
      <p:pic>
        <p:nvPicPr>
          <p:cNvPr id="14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9AC025-6970-4A7E-BA6F-9743F8E7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252" y="840214"/>
            <a:ext cx="1961376" cy="11352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AC96C0-315E-40E9-8F2C-9D60791C4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9" y="2753218"/>
            <a:ext cx="3704373" cy="29614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74C15F-2193-462B-A296-6765C5B25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923" y="2348797"/>
            <a:ext cx="3565828" cy="2814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6963A4-A4AE-4A9A-939F-1C6F0EA9B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281" y="1740569"/>
            <a:ext cx="3683439" cy="2942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03FBC6-EDD9-42D6-8B84-5BC7DBE5C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534" y="3487500"/>
            <a:ext cx="3772879" cy="2942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C32A0B-F394-4FA4-B652-A96E8C28FE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3211" y="2863536"/>
            <a:ext cx="3657600" cy="29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B6D35-B844-624B-9DB0-857F719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836712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Slide 2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5B831-5420-704C-8A4A-E59ED902BA74}"/>
              </a:ext>
            </a:extLst>
          </p:cNvPr>
          <p:cNvSpPr txBox="1"/>
          <p:nvPr/>
        </p:nvSpPr>
        <p:spPr>
          <a:xfrm>
            <a:off x="757269" y="1979713"/>
            <a:ext cx="10235276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2400">
                <a:latin typeface="Helvetica Light"/>
                <a:cs typeface="Arial"/>
              </a:rPr>
              <a:t>Features</a:t>
            </a:r>
            <a:endParaRPr sz="240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7D58A-A214-0A4F-8FD4-D452BAE41DC0}"/>
              </a:ext>
            </a:extLst>
          </p:cNvPr>
          <p:cNvSpPr txBox="1"/>
          <p:nvPr/>
        </p:nvSpPr>
        <p:spPr>
          <a:xfrm>
            <a:off x="3611133" y="3429000"/>
            <a:ext cx="4750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>
                <a:solidFill>
                  <a:srgbClr val="FF0000"/>
                </a:solidFill>
                <a:latin typeface="Helvetica Light" panose="020B0403020202020204" pitchFamily="34" charset="0"/>
              </a:rPr>
              <a:t>TEMPLATE (DO NOT CHANGE THIS SLIDE)</a:t>
            </a:r>
            <a:endParaRPr sz="1867">
              <a:solidFill>
                <a:srgbClr val="FF0000"/>
              </a:solidFill>
              <a:latin typeface="Helvetica Light" panose="020B0403020202020204" pitchFamily="34" charset="0"/>
            </a:endParaRPr>
          </a:p>
        </p:txBody>
      </p: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BAAA6914-BCD4-46C4-9AE4-68C2E8F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747" y="5906729"/>
            <a:ext cx="1125795" cy="562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4C1476-D4D0-4A6B-9DFA-86B225729BF5}"/>
              </a:ext>
            </a:extLst>
          </p:cNvPr>
          <p:cNvSpPr/>
          <p:nvPr/>
        </p:nvSpPr>
        <p:spPr>
          <a:xfrm>
            <a:off x="10763609" y="5830529"/>
            <a:ext cx="572984" cy="6390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1AC04-F419-4388-800F-DF1816A6E6C8}"/>
              </a:ext>
            </a:extLst>
          </p:cNvPr>
          <p:cNvSpPr txBox="1"/>
          <p:nvPr/>
        </p:nvSpPr>
        <p:spPr>
          <a:xfrm>
            <a:off x="10767879" y="6000627"/>
            <a:ext cx="672075" cy="36933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1600">
                <a:latin typeface="Helvetica Light"/>
                <a:cs typeface="Arial"/>
              </a:rPr>
              <a:t>2/3</a:t>
            </a:r>
            <a:endParaRPr sz="1600">
              <a:latin typeface="Helvetica Light" panose="020B0403020202020204" pitchFamily="34" charset="0"/>
            </a:endParaRPr>
          </a:p>
        </p:txBody>
      </p:sp>
      <p:pic>
        <p:nvPicPr>
          <p:cNvPr id="6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4F2EEA-9CC0-4439-A751-790E4EF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252" y="840214"/>
            <a:ext cx="1961376" cy="1135257"/>
          </a:xfrm>
          <a:prstGeom prst="rect">
            <a:avLst/>
          </a:prstGeom>
        </p:spPr>
      </p:pic>
      <p:pic>
        <p:nvPicPr>
          <p:cNvPr id="9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151D03-E4DD-44FA-935B-E9C6B65375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86" t="13415" r="19207" b="244"/>
          <a:stretch/>
        </p:blipFill>
        <p:spPr>
          <a:xfrm>
            <a:off x="193598" y="1115446"/>
            <a:ext cx="2201105" cy="3688685"/>
          </a:xfrm>
          <a:prstGeom prst="rect">
            <a:avLst/>
          </a:prstGeom>
        </p:spPr>
      </p:pic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9F0A29A-795C-4880-B6BF-4B53A4BC9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281" y="1343962"/>
            <a:ext cx="3208752" cy="4660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E2087-3713-49F8-BDD1-061771D07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184" y="1683046"/>
            <a:ext cx="2959104" cy="4502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F65136-39CF-45F0-856B-9D0D026BEF9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66" r="8218" b="7985"/>
          <a:stretch/>
        </p:blipFill>
        <p:spPr>
          <a:xfrm>
            <a:off x="8175936" y="2132622"/>
            <a:ext cx="2680829" cy="41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41B3C-E8FC-124B-9971-D461B07757BF}"/>
              </a:ext>
            </a:extLst>
          </p:cNvPr>
          <p:cNvSpPr txBox="1"/>
          <p:nvPr/>
        </p:nvSpPr>
        <p:spPr>
          <a:xfrm>
            <a:off x="757269" y="1979713"/>
            <a:ext cx="10235276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2400">
                <a:latin typeface="Helvetica Light"/>
                <a:cs typeface="Arial"/>
              </a:rPr>
              <a:t>Testimonials</a:t>
            </a:r>
            <a:endParaRPr sz="240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15DDA-9630-BA4C-A7E9-AFF523F0EF35}"/>
              </a:ext>
            </a:extLst>
          </p:cNvPr>
          <p:cNvSpPr txBox="1"/>
          <p:nvPr/>
        </p:nvSpPr>
        <p:spPr>
          <a:xfrm>
            <a:off x="935473" y="2545772"/>
            <a:ext cx="10532688" cy="41043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endParaRPr lang="en-US" sz="1867" i="1"/>
          </a:p>
        </p:txBody>
      </p: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18DC617F-CB25-4455-847C-EC344C73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747" y="5906729"/>
            <a:ext cx="1125795" cy="562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F83936-555E-4CD0-84BE-92890B6AC7B4}"/>
              </a:ext>
            </a:extLst>
          </p:cNvPr>
          <p:cNvSpPr/>
          <p:nvPr/>
        </p:nvSpPr>
        <p:spPr>
          <a:xfrm>
            <a:off x="10763609" y="5830529"/>
            <a:ext cx="572984" cy="6390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DB513-1F3A-4AE4-BDBB-166CF3E06C3F}"/>
              </a:ext>
            </a:extLst>
          </p:cNvPr>
          <p:cNvSpPr txBox="1"/>
          <p:nvPr/>
        </p:nvSpPr>
        <p:spPr>
          <a:xfrm>
            <a:off x="10767879" y="6000627"/>
            <a:ext cx="672075" cy="36933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1600">
                <a:latin typeface="Helvetica Light"/>
                <a:cs typeface="Arial"/>
              </a:rPr>
              <a:t>3/3</a:t>
            </a:r>
            <a:endParaRPr sz="1600">
              <a:latin typeface="Helvetica Light" panose="020B0403020202020204" pitchFamily="34" charset="0"/>
            </a:endParaRPr>
          </a:p>
        </p:txBody>
      </p:sp>
      <p:pic>
        <p:nvPicPr>
          <p:cNvPr id="6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27D042-D2E4-4691-8A90-3E62626A1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252" y="840214"/>
            <a:ext cx="1961376" cy="1135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675E3-50B0-431D-BB77-959ED87C5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5500"/>
            <a:ext cx="3722107" cy="55157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3C2A7A-18A6-4987-954B-731680FA5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719" y="845423"/>
            <a:ext cx="3732507" cy="5514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64D13-C7BA-433B-86FB-BA90E9017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862" y="1016512"/>
            <a:ext cx="3671429" cy="5486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9B6D35-B844-624B-9DB0-857F719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45" y="5832030"/>
            <a:ext cx="7615059" cy="813487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Download FABL today! </a:t>
            </a:r>
            <a:r>
              <a:rPr lang="en-US" sz="3200" i="1" dirty="0">
                <a:solidFill>
                  <a:srgbClr val="002060"/>
                </a:solidFill>
              </a:rPr>
              <a:t>It's</a:t>
            </a:r>
            <a:r>
              <a:rPr lang="en-US" sz="3200" i="1" dirty="0">
                <a:solidFill>
                  <a:srgbClr val="002060"/>
                </a:solidFill>
                <a:ea typeface="+mj-lt"/>
                <a:cs typeface="+mj-lt"/>
              </a:rPr>
              <a:t> FABULOUS!</a:t>
            </a:r>
            <a:endParaRPr lang="en-US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51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322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Light</vt:lpstr>
      <vt:lpstr>ANUPowerpointTemplate2010</vt:lpstr>
      <vt:lpstr>FABL  Short Stay Accommodation</vt:lpstr>
      <vt:lpstr>Need a place to stay in Canberra?</vt:lpstr>
      <vt:lpstr>Slide 2</vt:lpstr>
      <vt:lpstr>Download FABL today! It's FABULOUS!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FABL  Short Stay Accommodation</dc:title>
  <dc:creator>Ben Cusack</dc:creator>
  <cp:lastModifiedBy>Ben Cusack</cp:lastModifiedBy>
  <cp:revision>3</cp:revision>
  <dcterms:created xsi:type="dcterms:W3CDTF">2020-10-22T04:25:55Z</dcterms:created>
  <dcterms:modified xsi:type="dcterms:W3CDTF">2020-10-22T23:23:57Z</dcterms:modified>
</cp:coreProperties>
</file>