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E0D54B-C39C-4005-94BE-84DE7C730948}" v="17" dt="2024-04-12T13:04:48.6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2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gat, Akshay" userId="b505b819-68b0-409a-a06c-166f386755c1" providerId="ADAL" clId="{6EE0D54B-C39C-4005-94BE-84DE7C730948}"/>
    <pc:docChg chg="undo custSel addSld delSld modSld">
      <pc:chgData name="Bhagat, Akshay" userId="b505b819-68b0-409a-a06c-166f386755c1" providerId="ADAL" clId="{6EE0D54B-C39C-4005-94BE-84DE7C730948}" dt="2024-04-12T13:04:48.658" v="3275"/>
      <pc:docMkLst>
        <pc:docMk/>
      </pc:docMkLst>
      <pc:sldChg chg="addSp delSp modSp mod delDesignElem">
        <pc:chgData name="Bhagat, Akshay" userId="b505b819-68b0-409a-a06c-166f386755c1" providerId="ADAL" clId="{6EE0D54B-C39C-4005-94BE-84DE7C730948}" dt="2024-04-11T12:00:12.039" v="3101" actId="14100"/>
        <pc:sldMkLst>
          <pc:docMk/>
          <pc:sldMk cId="884797682" sldId="256"/>
        </pc:sldMkLst>
        <pc:spChg chg="mod">
          <ac:chgData name="Bhagat, Akshay" userId="b505b819-68b0-409a-a06c-166f386755c1" providerId="ADAL" clId="{6EE0D54B-C39C-4005-94BE-84DE7C730948}" dt="2024-04-11T12:00:12.039" v="3101" actId="14100"/>
          <ac:spMkLst>
            <pc:docMk/>
            <pc:sldMk cId="884797682" sldId="256"/>
            <ac:spMk id="2" creationId="{F150371F-1395-8B00-B1F4-953541753E90}"/>
          </ac:spMkLst>
        </pc:spChg>
        <pc:spChg chg="add mod ord">
          <ac:chgData name="Bhagat, Akshay" userId="b505b819-68b0-409a-a06c-166f386755c1" providerId="ADAL" clId="{6EE0D54B-C39C-4005-94BE-84DE7C730948}" dt="2024-04-04T13:01:36.820" v="3063" actId="113"/>
          <ac:spMkLst>
            <pc:docMk/>
            <pc:sldMk cId="884797682" sldId="256"/>
            <ac:spMk id="5" creationId="{228DBB53-62B6-C083-3C91-7E10318B13C6}"/>
          </ac:spMkLst>
        </pc:spChg>
        <pc:spChg chg="add">
          <ac:chgData name="Bhagat, Akshay" userId="b505b819-68b0-409a-a06c-166f386755c1" providerId="ADAL" clId="{6EE0D54B-C39C-4005-94BE-84DE7C730948}" dt="2024-04-04T13:00:15.092" v="3046" actId="26606"/>
          <ac:spMkLst>
            <pc:docMk/>
            <pc:sldMk cId="884797682" sldId="256"/>
            <ac:spMk id="8" creationId="{7ED7575E-88D2-B771-681D-46A7E55415DD}"/>
          </ac:spMkLst>
        </pc:spChg>
        <pc:spChg chg="del">
          <ac:chgData name="Bhagat, Akshay" userId="b505b819-68b0-409a-a06c-166f386755c1" providerId="ADAL" clId="{6EE0D54B-C39C-4005-94BE-84DE7C730948}" dt="2024-04-04T12:50:04.035" v="2965" actId="26606"/>
          <ac:spMkLst>
            <pc:docMk/>
            <pc:sldMk cId="884797682" sldId="256"/>
            <ac:spMk id="11" creationId="{A8384FB5-9ADC-4DDC-881B-597D56F5B15D}"/>
          </ac:spMkLst>
        </pc:spChg>
        <pc:spChg chg="del">
          <ac:chgData name="Bhagat, Akshay" userId="b505b819-68b0-409a-a06c-166f386755c1" providerId="ADAL" clId="{6EE0D54B-C39C-4005-94BE-84DE7C730948}" dt="2024-04-04T12:50:04.035" v="2965" actId="26606"/>
          <ac:spMkLst>
            <pc:docMk/>
            <pc:sldMk cId="884797682" sldId="256"/>
            <ac:spMk id="13" creationId="{1199E1B1-A8C0-4FE8-A5A8-1CB41D69F857}"/>
          </ac:spMkLst>
        </pc:spChg>
        <pc:spChg chg="del">
          <ac:chgData name="Bhagat, Akshay" userId="b505b819-68b0-409a-a06c-166f386755c1" providerId="ADAL" clId="{6EE0D54B-C39C-4005-94BE-84DE7C730948}" dt="2024-04-04T12:50:04.035" v="2965" actId="26606"/>
          <ac:spMkLst>
            <pc:docMk/>
            <pc:sldMk cId="884797682" sldId="256"/>
            <ac:spMk id="15" creationId="{84A8DE83-DE75-4B41-9DB4-A7EC0B0DEC0B}"/>
          </ac:spMkLst>
        </pc:spChg>
        <pc:spChg chg="del">
          <ac:chgData name="Bhagat, Akshay" userId="b505b819-68b0-409a-a06c-166f386755c1" providerId="ADAL" clId="{6EE0D54B-C39C-4005-94BE-84DE7C730948}" dt="2024-04-04T12:50:04.035" v="2965" actId="26606"/>
          <ac:spMkLst>
            <pc:docMk/>
            <pc:sldMk cId="884797682" sldId="256"/>
            <ac:spMk id="17" creationId="{A7009A0A-BEF5-4EAC-AF15-E4F9F002E239}"/>
          </ac:spMkLst>
        </pc:spChg>
        <pc:spChg chg="add del">
          <ac:chgData name="Bhagat, Akshay" userId="b505b819-68b0-409a-a06c-166f386755c1" providerId="ADAL" clId="{6EE0D54B-C39C-4005-94BE-84DE7C730948}" dt="2024-04-04T12:59:05.705" v="3045"/>
          <ac:spMkLst>
            <pc:docMk/>
            <pc:sldMk cId="884797682" sldId="256"/>
            <ac:spMk id="22" creationId="{FFB60E8C-7224-44A4-87A0-46A1711DD2ED}"/>
          </ac:spMkLst>
        </pc:spChg>
        <pc:spChg chg="add del">
          <ac:chgData name="Bhagat, Akshay" userId="b505b819-68b0-409a-a06c-166f386755c1" providerId="ADAL" clId="{6EE0D54B-C39C-4005-94BE-84DE7C730948}" dt="2024-04-04T12:59:05.705" v="3045"/>
          <ac:spMkLst>
            <pc:docMk/>
            <pc:sldMk cId="884797682" sldId="256"/>
            <ac:spMk id="24" creationId="{5DA32751-37A2-45C0-BE94-63D375E27003}"/>
          </ac:spMkLst>
        </pc:spChg>
        <pc:spChg chg="add del">
          <ac:chgData name="Bhagat, Akshay" userId="b505b819-68b0-409a-a06c-166f386755c1" providerId="ADAL" clId="{6EE0D54B-C39C-4005-94BE-84DE7C730948}" dt="2024-04-04T12:59:05.705" v="3045"/>
          <ac:spMkLst>
            <pc:docMk/>
            <pc:sldMk cId="884797682" sldId="256"/>
            <ac:spMk id="26" creationId="{E659831F-0D9A-4C63-9EBB-8435B85A440F}"/>
          </ac:spMkLst>
        </pc:spChg>
        <pc:spChg chg="add del">
          <ac:chgData name="Bhagat, Akshay" userId="b505b819-68b0-409a-a06c-166f386755c1" providerId="ADAL" clId="{6EE0D54B-C39C-4005-94BE-84DE7C730948}" dt="2024-04-04T12:59:05.705" v="3045"/>
          <ac:spMkLst>
            <pc:docMk/>
            <pc:sldMk cId="884797682" sldId="256"/>
            <ac:spMk id="28" creationId="{5A55FBCD-CD42-40F5-8A1B-3203F9CAEEAA}"/>
          </ac:spMkLst>
        </pc:spChg>
        <pc:graphicFrameChg chg="add del mod modGraphic">
          <ac:chgData name="Bhagat, Akshay" userId="b505b819-68b0-409a-a06c-166f386755c1" providerId="ADAL" clId="{6EE0D54B-C39C-4005-94BE-84DE7C730948}" dt="2024-03-22T13:39:01.274" v="278" actId="478"/>
          <ac:graphicFrameMkLst>
            <pc:docMk/>
            <pc:sldMk cId="884797682" sldId="256"/>
            <ac:graphicFrameMk id="3" creationId="{93CF04E1-EDFB-4848-D2CC-57F40910FDAD}"/>
          </ac:graphicFrameMkLst>
        </pc:graphicFrameChg>
        <pc:picChg chg="add del mod">
          <ac:chgData name="Bhagat, Akshay" userId="b505b819-68b0-409a-a06c-166f386755c1" providerId="ADAL" clId="{6EE0D54B-C39C-4005-94BE-84DE7C730948}" dt="2024-04-04T12:49:57.314" v="2962" actId="478"/>
          <ac:picMkLst>
            <pc:docMk/>
            <pc:sldMk cId="884797682" sldId="256"/>
            <ac:picMk id="4" creationId="{CACC76EE-98FF-4624-B350-038720A91952}"/>
          </ac:picMkLst>
        </pc:picChg>
        <pc:picChg chg="add mod">
          <ac:chgData name="Bhagat, Akshay" userId="b505b819-68b0-409a-a06c-166f386755c1" providerId="ADAL" clId="{6EE0D54B-C39C-4005-94BE-84DE7C730948}" dt="2024-04-04T13:00:15.092" v="3046" actId="26606"/>
          <ac:picMkLst>
            <pc:docMk/>
            <pc:sldMk cId="884797682" sldId="256"/>
            <ac:picMk id="6" creationId="{39F905F4-23DE-FB7C-D611-D0FD224AAE4F}"/>
          </ac:picMkLst>
        </pc:picChg>
        <pc:picChg chg="del">
          <ac:chgData name="Bhagat, Akshay" userId="b505b819-68b0-409a-a06c-166f386755c1" providerId="ADAL" clId="{6EE0D54B-C39C-4005-94BE-84DE7C730948}" dt="2024-03-22T13:23:49.629" v="158" actId="478"/>
          <ac:picMkLst>
            <pc:docMk/>
            <pc:sldMk cId="884797682" sldId="256"/>
            <ac:picMk id="6" creationId="{82185DD4-F95D-88EE-7B74-24573B69685B}"/>
          </ac:picMkLst>
        </pc:picChg>
        <pc:cxnChg chg="add">
          <ac:chgData name="Bhagat, Akshay" userId="b505b819-68b0-409a-a06c-166f386755c1" providerId="ADAL" clId="{6EE0D54B-C39C-4005-94BE-84DE7C730948}" dt="2024-04-04T13:00:15.092" v="3046" actId="26606"/>
          <ac:cxnSpMkLst>
            <pc:docMk/>
            <pc:sldMk cId="884797682" sldId="256"/>
            <ac:cxnSpMk id="9" creationId="{249EDD1B-F94D-B4E6-ACAA-566B9A26FDE3}"/>
          </ac:cxnSpMkLst>
        </pc:cxnChg>
      </pc:sldChg>
      <pc:sldChg chg="addSp delSp modSp add mod">
        <pc:chgData name="Bhagat, Akshay" userId="b505b819-68b0-409a-a06c-166f386755c1" providerId="ADAL" clId="{6EE0D54B-C39C-4005-94BE-84DE7C730948}" dt="2024-04-12T13:04:48.658" v="3275"/>
        <pc:sldMkLst>
          <pc:docMk/>
          <pc:sldMk cId="230815549" sldId="257"/>
        </pc:sldMkLst>
        <pc:spChg chg="mod">
          <ac:chgData name="Bhagat, Akshay" userId="b505b819-68b0-409a-a06c-166f386755c1" providerId="ADAL" clId="{6EE0D54B-C39C-4005-94BE-84DE7C730948}" dt="2024-04-11T11:59:54.260" v="3097" actId="14100"/>
          <ac:spMkLst>
            <pc:docMk/>
            <pc:sldMk cId="230815549" sldId="257"/>
            <ac:spMk id="2" creationId="{F150371F-1395-8B00-B1F4-953541753E90}"/>
          </ac:spMkLst>
        </pc:spChg>
        <pc:spChg chg="add del mod">
          <ac:chgData name="Bhagat, Akshay" userId="b505b819-68b0-409a-a06c-166f386755c1" providerId="ADAL" clId="{6EE0D54B-C39C-4005-94BE-84DE7C730948}" dt="2024-04-11T11:59:03.120" v="3089" actId="22"/>
          <ac:spMkLst>
            <pc:docMk/>
            <pc:sldMk cId="230815549" sldId="257"/>
            <ac:spMk id="4" creationId="{0CE42D5A-2D46-4DA2-A8A8-FF855AC82801}"/>
          </ac:spMkLst>
        </pc:spChg>
        <pc:spChg chg="mod">
          <ac:chgData name="Bhagat, Akshay" userId="b505b819-68b0-409a-a06c-166f386755c1" providerId="ADAL" clId="{6EE0D54B-C39C-4005-94BE-84DE7C730948}" dt="2024-04-11T12:02:48.436" v="3226" actId="114"/>
          <ac:spMkLst>
            <pc:docMk/>
            <pc:sldMk cId="230815549" sldId="257"/>
            <ac:spMk id="5" creationId="{228DBB53-62B6-C083-3C91-7E10318B13C6}"/>
          </ac:spMkLst>
        </pc:spChg>
        <pc:spChg chg="add mod">
          <ac:chgData name="Bhagat, Akshay" userId="b505b819-68b0-409a-a06c-166f386755c1" providerId="ADAL" clId="{6EE0D54B-C39C-4005-94BE-84DE7C730948}" dt="2024-04-11T12:14:13.571" v="3269" actId="1076"/>
          <ac:spMkLst>
            <pc:docMk/>
            <pc:sldMk cId="230815549" sldId="257"/>
            <ac:spMk id="17" creationId="{2EE76723-2897-AE0E-341D-6B4483945287}"/>
          </ac:spMkLst>
        </pc:spChg>
        <pc:graphicFrameChg chg="add del mod">
          <ac:chgData name="Bhagat, Akshay" userId="b505b819-68b0-409a-a06c-166f386755c1" providerId="ADAL" clId="{6EE0D54B-C39C-4005-94BE-84DE7C730948}" dt="2024-04-11T12:03:23.397" v="3228"/>
          <ac:graphicFrameMkLst>
            <pc:docMk/>
            <pc:sldMk cId="230815549" sldId="257"/>
            <ac:graphicFrameMk id="11" creationId="{79ADFD58-0934-35A2-F08A-3A1FBD50C4A7}"/>
          </ac:graphicFrameMkLst>
        </pc:graphicFrameChg>
        <pc:graphicFrameChg chg="add del mod">
          <ac:chgData name="Bhagat, Akshay" userId="b505b819-68b0-409a-a06c-166f386755c1" providerId="ADAL" clId="{6EE0D54B-C39C-4005-94BE-84DE7C730948}" dt="2024-04-11T12:10:41.152" v="3243" actId="478"/>
          <ac:graphicFrameMkLst>
            <pc:docMk/>
            <pc:sldMk cId="230815549" sldId="257"/>
            <ac:graphicFrameMk id="14" creationId="{FCCE1BD0-A9A1-EAF2-69E2-72C8FEE12791}"/>
          </ac:graphicFrameMkLst>
        </pc:graphicFrameChg>
        <pc:graphicFrameChg chg="add mod">
          <ac:chgData name="Bhagat, Akshay" userId="b505b819-68b0-409a-a06c-166f386755c1" providerId="ADAL" clId="{6EE0D54B-C39C-4005-94BE-84DE7C730948}" dt="2024-04-12T13:04:48.658" v="3275"/>
          <ac:graphicFrameMkLst>
            <pc:docMk/>
            <pc:sldMk cId="230815549" sldId="257"/>
            <ac:graphicFrameMk id="18" creationId="{45C1E549-CBF3-AB78-C300-5C8D12396E6A}"/>
          </ac:graphicFrameMkLst>
        </pc:graphicFrameChg>
        <pc:picChg chg="del">
          <ac:chgData name="Bhagat, Akshay" userId="b505b819-68b0-409a-a06c-166f386755c1" providerId="ADAL" clId="{6EE0D54B-C39C-4005-94BE-84DE7C730948}" dt="2024-04-11T11:58:23.175" v="3083" actId="478"/>
          <ac:picMkLst>
            <pc:docMk/>
            <pc:sldMk cId="230815549" sldId="257"/>
            <ac:picMk id="6" creationId="{39F905F4-23DE-FB7C-D611-D0FD224AAE4F}"/>
          </ac:picMkLst>
        </pc:picChg>
        <pc:picChg chg="add del mod">
          <ac:chgData name="Bhagat, Akshay" userId="b505b819-68b0-409a-a06c-166f386755c1" providerId="ADAL" clId="{6EE0D54B-C39C-4005-94BE-84DE7C730948}" dt="2024-04-11T12:01:10.927" v="3144" actId="478"/>
          <ac:picMkLst>
            <pc:docMk/>
            <pc:sldMk cId="230815549" sldId="257"/>
            <ac:picMk id="10" creationId="{15B3AD95-E79F-4522-DBD4-E129F5B1A1E1}"/>
          </ac:picMkLst>
        </pc:picChg>
        <pc:picChg chg="add del mod">
          <ac:chgData name="Bhagat, Akshay" userId="b505b819-68b0-409a-a06c-166f386755c1" providerId="ADAL" clId="{6EE0D54B-C39C-4005-94BE-84DE7C730948}" dt="2024-04-11T12:13:16.730" v="3244" actId="478"/>
          <ac:picMkLst>
            <pc:docMk/>
            <pc:sldMk cId="230815549" sldId="257"/>
            <ac:picMk id="13" creationId="{D31652CD-4528-E05A-DD4A-4E522EBA6B14}"/>
          </ac:picMkLst>
        </pc:picChg>
        <pc:picChg chg="add mod">
          <ac:chgData name="Bhagat, Akshay" userId="b505b819-68b0-409a-a06c-166f386755c1" providerId="ADAL" clId="{6EE0D54B-C39C-4005-94BE-84DE7C730948}" dt="2024-04-12T13:04:40.445" v="3274" actId="1076"/>
          <ac:picMkLst>
            <pc:docMk/>
            <pc:sldMk cId="230815549" sldId="257"/>
            <ac:picMk id="16" creationId="{C9A57DBF-AB62-0079-22B5-DCA0DAB33A67}"/>
          </ac:picMkLst>
        </pc:picChg>
      </pc:sldChg>
      <pc:sldChg chg="new del">
        <pc:chgData name="Bhagat, Akshay" userId="b505b819-68b0-409a-a06c-166f386755c1" providerId="ADAL" clId="{6EE0D54B-C39C-4005-94BE-84DE7C730948}" dt="2024-02-10T20:58:51.477" v="3" actId="47"/>
        <pc:sldMkLst>
          <pc:docMk/>
          <pc:sldMk cId="895703600" sldId="257"/>
        </pc:sldMkLst>
      </pc:sldChg>
      <pc:sldChg chg="addSp delSp modSp add del mod">
        <pc:chgData name="Bhagat, Akshay" userId="b505b819-68b0-409a-a06c-166f386755c1" providerId="ADAL" clId="{6EE0D54B-C39C-4005-94BE-84DE7C730948}" dt="2024-04-04T12:53:44.300" v="3020" actId="47"/>
        <pc:sldMkLst>
          <pc:docMk/>
          <pc:sldMk cId="3269135902" sldId="257"/>
        </pc:sldMkLst>
        <pc:spChg chg="mod">
          <ac:chgData name="Bhagat, Akshay" userId="b505b819-68b0-409a-a06c-166f386755c1" providerId="ADAL" clId="{6EE0D54B-C39C-4005-94BE-84DE7C730948}" dt="2024-02-29T13:19:37.488" v="68" actId="115"/>
          <ac:spMkLst>
            <pc:docMk/>
            <pc:sldMk cId="3269135902" sldId="257"/>
            <ac:spMk id="2" creationId="{F150371F-1395-8B00-B1F4-953541753E90}"/>
          </ac:spMkLst>
        </pc:spChg>
        <pc:picChg chg="add del mod">
          <ac:chgData name="Bhagat, Akshay" userId="b505b819-68b0-409a-a06c-166f386755c1" providerId="ADAL" clId="{6EE0D54B-C39C-4005-94BE-84DE7C730948}" dt="2024-03-22T10:15:39.224" v="153" actId="478"/>
          <ac:picMkLst>
            <pc:docMk/>
            <pc:sldMk cId="3269135902" sldId="257"/>
            <ac:picMk id="4" creationId="{EE933414-4FD4-CEA2-0EDA-741DA97FAE54}"/>
          </ac:picMkLst>
        </pc:picChg>
        <pc:picChg chg="add mod">
          <ac:chgData name="Bhagat, Akshay" userId="b505b819-68b0-409a-a06c-166f386755c1" providerId="ADAL" clId="{6EE0D54B-C39C-4005-94BE-84DE7C730948}" dt="2024-03-22T10:15:56.801" v="157" actId="14100"/>
          <ac:picMkLst>
            <pc:docMk/>
            <pc:sldMk cId="3269135902" sldId="257"/>
            <ac:picMk id="5" creationId="{509CA071-0B32-C42E-2B66-16404A4EF938}"/>
          </ac:picMkLst>
        </pc:picChg>
        <pc:picChg chg="del">
          <ac:chgData name="Bhagat, Akshay" userId="b505b819-68b0-409a-a06c-166f386755c1" providerId="ADAL" clId="{6EE0D54B-C39C-4005-94BE-84DE7C730948}" dt="2024-02-10T20:59:14.453" v="23" actId="478"/>
          <ac:picMkLst>
            <pc:docMk/>
            <pc:sldMk cId="3269135902" sldId="257"/>
            <ac:picMk id="6" creationId="{82185DD4-F95D-88EE-7B74-24573B69685B}"/>
          </ac:picMkLst>
        </pc:picChg>
      </pc:sldChg>
      <pc:sldChg chg="modSp new del mod">
        <pc:chgData name="Bhagat, Akshay" userId="b505b819-68b0-409a-a06c-166f386755c1" providerId="ADAL" clId="{6EE0D54B-C39C-4005-94BE-84DE7C730948}" dt="2024-04-04T12:53:44.300" v="3020" actId="47"/>
        <pc:sldMkLst>
          <pc:docMk/>
          <pc:sldMk cId="2348066628" sldId="258"/>
        </pc:sldMkLst>
        <pc:spChg chg="mod">
          <ac:chgData name="Bhagat, Akshay" userId="b505b819-68b0-409a-a06c-166f386755c1" providerId="ADAL" clId="{6EE0D54B-C39C-4005-94BE-84DE7C730948}" dt="2024-03-21T13:39:54.145" v="98" actId="114"/>
          <ac:spMkLst>
            <pc:docMk/>
            <pc:sldMk cId="2348066628" sldId="258"/>
            <ac:spMk id="2" creationId="{44F6AD02-61F5-6858-E247-57B6E2B230E3}"/>
          </ac:spMkLst>
        </pc:spChg>
        <pc:spChg chg="mod">
          <ac:chgData name="Bhagat, Akshay" userId="b505b819-68b0-409a-a06c-166f386755c1" providerId="ADAL" clId="{6EE0D54B-C39C-4005-94BE-84DE7C730948}" dt="2024-03-21T13:45:33.896" v="152" actId="20577"/>
          <ac:spMkLst>
            <pc:docMk/>
            <pc:sldMk cId="2348066628" sldId="258"/>
            <ac:spMk id="3" creationId="{CD4EE3D8-975F-E0C6-DE14-5D6203F712BC}"/>
          </ac:spMkLst>
        </pc:spChg>
      </pc:sldChg>
      <pc:sldChg chg="delSp add del setBg delDesignElem">
        <pc:chgData name="Bhagat, Akshay" userId="b505b819-68b0-409a-a06c-166f386755c1" providerId="ADAL" clId="{6EE0D54B-C39C-4005-94BE-84DE7C730948}" dt="2024-02-10T20:58:53.953" v="4" actId="47"/>
        <pc:sldMkLst>
          <pc:docMk/>
          <pc:sldMk cId="2745682438" sldId="258"/>
        </pc:sldMkLst>
        <pc:spChg chg="del">
          <ac:chgData name="Bhagat, Akshay" userId="b505b819-68b0-409a-a06c-166f386755c1" providerId="ADAL" clId="{6EE0D54B-C39C-4005-94BE-84DE7C730948}" dt="2024-02-10T20:58:49.640" v="2"/>
          <ac:spMkLst>
            <pc:docMk/>
            <pc:sldMk cId="2745682438" sldId="258"/>
            <ac:spMk id="11" creationId="{A8384FB5-9ADC-4DDC-881B-597D56F5B15D}"/>
          </ac:spMkLst>
        </pc:spChg>
        <pc:spChg chg="del">
          <ac:chgData name="Bhagat, Akshay" userId="b505b819-68b0-409a-a06c-166f386755c1" providerId="ADAL" clId="{6EE0D54B-C39C-4005-94BE-84DE7C730948}" dt="2024-02-10T20:58:49.640" v="2"/>
          <ac:spMkLst>
            <pc:docMk/>
            <pc:sldMk cId="2745682438" sldId="258"/>
            <ac:spMk id="13" creationId="{1199E1B1-A8C0-4FE8-A5A8-1CB41D69F857}"/>
          </ac:spMkLst>
        </pc:spChg>
        <pc:spChg chg="del">
          <ac:chgData name="Bhagat, Akshay" userId="b505b819-68b0-409a-a06c-166f386755c1" providerId="ADAL" clId="{6EE0D54B-C39C-4005-94BE-84DE7C730948}" dt="2024-02-10T20:58:49.640" v="2"/>
          <ac:spMkLst>
            <pc:docMk/>
            <pc:sldMk cId="2745682438" sldId="258"/>
            <ac:spMk id="15" creationId="{84A8DE83-DE75-4B41-9DB4-A7EC0B0DEC0B}"/>
          </ac:spMkLst>
        </pc:spChg>
        <pc:spChg chg="del">
          <ac:chgData name="Bhagat, Akshay" userId="b505b819-68b0-409a-a06c-166f386755c1" providerId="ADAL" clId="{6EE0D54B-C39C-4005-94BE-84DE7C730948}" dt="2024-02-10T20:58:49.640" v="2"/>
          <ac:spMkLst>
            <pc:docMk/>
            <pc:sldMk cId="2745682438" sldId="258"/>
            <ac:spMk id="17" creationId="{A7009A0A-BEF5-4EAC-AF15-E4F9F002E239}"/>
          </ac:spMkLst>
        </pc:spChg>
      </pc:sldChg>
      <pc:sldChg chg="add del">
        <pc:chgData name="Bhagat, Akshay" userId="b505b819-68b0-409a-a06c-166f386755c1" providerId="ADAL" clId="{6EE0D54B-C39C-4005-94BE-84DE7C730948}" dt="2024-04-04T12:53:23.538" v="3019" actId="2890"/>
        <pc:sldMkLst>
          <pc:docMk/>
          <pc:sldMk cId="3081806102"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119E-04B8-2D99-3706-92F7021F56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AE4086B2-CD35-8282-8A9F-2A14A1B02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CD712992-1F24-4B2F-852B-75501B064F59}"/>
              </a:ext>
            </a:extLst>
          </p:cNvPr>
          <p:cNvSpPr>
            <a:spLocks noGrp="1"/>
          </p:cNvSpPr>
          <p:nvPr>
            <p:ph type="dt" sz="half" idx="10"/>
          </p:nvPr>
        </p:nvSpPr>
        <p:spPr/>
        <p:txBody>
          <a:bodyPr/>
          <a:lstStyle/>
          <a:p>
            <a:fld id="{FE66F4E3-8989-41BD-A58D-93AC571EB370}" type="datetimeFigureOut">
              <a:rPr lang="nl-NL" smtClean="0"/>
              <a:t>12-4-2024</a:t>
            </a:fld>
            <a:endParaRPr lang="nl-NL"/>
          </a:p>
        </p:txBody>
      </p:sp>
      <p:sp>
        <p:nvSpPr>
          <p:cNvPr id="5" name="Footer Placeholder 4">
            <a:extLst>
              <a:ext uri="{FF2B5EF4-FFF2-40B4-BE49-F238E27FC236}">
                <a16:creationId xmlns:a16="http://schemas.microsoft.com/office/drawing/2014/main" id="{E209E327-0C8E-C157-9BDD-762B241352C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4B7DBDB-7F58-8F01-3BCC-CC07CA78325A}"/>
              </a:ext>
            </a:extLst>
          </p:cNvPr>
          <p:cNvSpPr>
            <a:spLocks noGrp="1"/>
          </p:cNvSpPr>
          <p:nvPr>
            <p:ph type="sldNum" sz="quarter" idx="12"/>
          </p:nvPr>
        </p:nvSpPr>
        <p:spPr/>
        <p:txBody>
          <a:bodyPr/>
          <a:lstStyle/>
          <a:p>
            <a:fld id="{285118F7-918B-4EAF-B9C3-BB41FF17B5C3}" type="slidenum">
              <a:rPr lang="nl-NL" smtClean="0"/>
              <a:t>‹#›</a:t>
            </a:fld>
            <a:endParaRPr lang="nl-NL"/>
          </a:p>
        </p:txBody>
      </p:sp>
    </p:spTree>
    <p:extLst>
      <p:ext uri="{BB962C8B-B14F-4D97-AF65-F5344CB8AC3E}">
        <p14:creationId xmlns:p14="http://schemas.microsoft.com/office/powerpoint/2010/main" val="3211172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E756-5D0A-DF55-6EC8-FFA548A6B650}"/>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1824C9E2-89F7-3FA5-2416-BB7DD49966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AB674EA-DC14-1040-41BE-D806DB257330}"/>
              </a:ext>
            </a:extLst>
          </p:cNvPr>
          <p:cNvSpPr>
            <a:spLocks noGrp="1"/>
          </p:cNvSpPr>
          <p:nvPr>
            <p:ph type="dt" sz="half" idx="10"/>
          </p:nvPr>
        </p:nvSpPr>
        <p:spPr/>
        <p:txBody>
          <a:bodyPr/>
          <a:lstStyle/>
          <a:p>
            <a:fld id="{FE66F4E3-8989-41BD-A58D-93AC571EB370}" type="datetimeFigureOut">
              <a:rPr lang="nl-NL" smtClean="0"/>
              <a:t>12-4-2024</a:t>
            </a:fld>
            <a:endParaRPr lang="nl-NL"/>
          </a:p>
        </p:txBody>
      </p:sp>
      <p:sp>
        <p:nvSpPr>
          <p:cNvPr id="5" name="Footer Placeholder 4">
            <a:extLst>
              <a:ext uri="{FF2B5EF4-FFF2-40B4-BE49-F238E27FC236}">
                <a16:creationId xmlns:a16="http://schemas.microsoft.com/office/drawing/2014/main" id="{675C56AD-665C-0B3C-AFF6-EB9C3A66B1B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9B913728-40C3-23EC-341B-0DD2DF9099A5}"/>
              </a:ext>
            </a:extLst>
          </p:cNvPr>
          <p:cNvSpPr>
            <a:spLocks noGrp="1"/>
          </p:cNvSpPr>
          <p:nvPr>
            <p:ph type="sldNum" sz="quarter" idx="12"/>
          </p:nvPr>
        </p:nvSpPr>
        <p:spPr/>
        <p:txBody>
          <a:bodyPr/>
          <a:lstStyle/>
          <a:p>
            <a:fld id="{285118F7-918B-4EAF-B9C3-BB41FF17B5C3}" type="slidenum">
              <a:rPr lang="nl-NL" smtClean="0"/>
              <a:t>‹#›</a:t>
            </a:fld>
            <a:endParaRPr lang="nl-NL"/>
          </a:p>
        </p:txBody>
      </p:sp>
    </p:spTree>
    <p:extLst>
      <p:ext uri="{BB962C8B-B14F-4D97-AF65-F5344CB8AC3E}">
        <p14:creationId xmlns:p14="http://schemas.microsoft.com/office/powerpoint/2010/main" val="353422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12E40-CD01-62EA-937B-F4916CDFC7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178CA8CA-4DBB-DA56-B5B2-B81E1F5C22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509D1BD-8507-78DA-B648-F3F4D5B58715}"/>
              </a:ext>
            </a:extLst>
          </p:cNvPr>
          <p:cNvSpPr>
            <a:spLocks noGrp="1"/>
          </p:cNvSpPr>
          <p:nvPr>
            <p:ph type="dt" sz="half" idx="10"/>
          </p:nvPr>
        </p:nvSpPr>
        <p:spPr/>
        <p:txBody>
          <a:bodyPr/>
          <a:lstStyle/>
          <a:p>
            <a:fld id="{FE66F4E3-8989-41BD-A58D-93AC571EB370}" type="datetimeFigureOut">
              <a:rPr lang="nl-NL" smtClean="0"/>
              <a:t>12-4-2024</a:t>
            </a:fld>
            <a:endParaRPr lang="nl-NL"/>
          </a:p>
        </p:txBody>
      </p:sp>
      <p:sp>
        <p:nvSpPr>
          <p:cNvPr id="5" name="Footer Placeholder 4">
            <a:extLst>
              <a:ext uri="{FF2B5EF4-FFF2-40B4-BE49-F238E27FC236}">
                <a16:creationId xmlns:a16="http://schemas.microsoft.com/office/drawing/2014/main" id="{62B2168E-953E-0973-9550-ED79646BE24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901E71FC-30CC-2B38-9163-E79434A885AC}"/>
              </a:ext>
            </a:extLst>
          </p:cNvPr>
          <p:cNvSpPr>
            <a:spLocks noGrp="1"/>
          </p:cNvSpPr>
          <p:nvPr>
            <p:ph type="sldNum" sz="quarter" idx="12"/>
          </p:nvPr>
        </p:nvSpPr>
        <p:spPr/>
        <p:txBody>
          <a:bodyPr/>
          <a:lstStyle/>
          <a:p>
            <a:fld id="{285118F7-918B-4EAF-B9C3-BB41FF17B5C3}" type="slidenum">
              <a:rPr lang="nl-NL" smtClean="0"/>
              <a:t>‹#›</a:t>
            </a:fld>
            <a:endParaRPr lang="nl-NL"/>
          </a:p>
        </p:txBody>
      </p:sp>
    </p:spTree>
    <p:extLst>
      <p:ext uri="{BB962C8B-B14F-4D97-AF65-F5344CB8AC3E}">
        <p14:creationId xmlns:p14="http://schemas.microsoft.com/office/powerpoint/2010/main" val="243533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EC69-0D64-3F04-5998-D72D737E8889}"/>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EEFDC8A2-3587-CBDA-F16A-062E09B94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434B6D0-4F4F-2C3F-C9BE-51098A6A342A}"/>
              </a:ext>
            </a:extLst>
          </p:cNvPr>
          <p:cNvSpPr>
            <a:spLocks noGrp="1"/>
          </p:cNvSpPr>
          <p:nvPr>
            <p:ph type="dt" sz="half" idx="10"/>
          </p:nvPr>
        </p:nvSpPr>
        <p:spPr/>
        <p:txBody>
          <a:bodyPr/>
          <a:lstStyle/>
          <a:p>
            <a:fld id="{FE66F4E3-8989-41BD-A58D-93AC571EB370}" type="datetimeFigureOut">
              <a:rPr lang="nl-NL" smtClean="0"/>
              <a:t>12-4-2024</a:t>
            </a:fld>
            <a:endParaRPr lang="nl-NL"/>
          </a:p>
        </p:txBody>
      </p:sp>
      <p:sp>
        <p:nvSpPr>
          <p:cNvPr id="5" name="Footer Placeholder 4">
            <a:extLst>
              <a:ext uri="{FF2B5EF4-FFF2-40B4-BE49-F238E27FC236}">
                <a16:creationId xmlns:a16="http://schemas.microsoft.com/office/drawing/2014/main" id="{D8C978CF-D730-B3AE-11AA-5E088FC29E4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1D81D2F7-0F94-E012-587F-2A9B98DE80B6}"/>
              </a:ext>
            </a:extLst>
          </p:cNvPr>
          <p:cNvSpPr>
            <a:spLocks noGrp="1"/>
          </p:cNvSpPr>
          <p:nvPr>
            <p:ph type="sldNum" sz="quarter" idx="12"/>
          </p:nvPr>
        </p:nvSpPr>
        <p:spPr/>
        <p:txBody>
          <a:bodyPr/>
          <a:lstStyle/>
          <a:p>
            <a:fld id="{285118F7-918B-4EAF-B9C3-BB41FF17B5C3}" type="slidenum">
              <a:rPr lang="nl-NL" smtClean="0"/>
              <a:t>‹#›</a:t>
            </a:fld>
            <a:endParaRPr lang="nl-NL"/>
          </a:p>
        </p:txBody>
      </p:sp>
    </p:spTree>
    <p:extLst>
      <p:ext uri="{BB962C8B-B14F-4D97-AF65-F5344CB8AC3E}">
        <p14:creationId xmlns:p14="http://schemas.microsoft.com/office/powerpoint/2010/main" val="326924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F159-D0A1-FB49-899F-19033A6D9C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3046FCF4-F0BC-8DF6-28E8-580B73C026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06E873-954A-8EB0-4391-E21C5715635C}"/>
              </a:ext>
            </a:extLst>
          </p:cNvPr>
          <p:cNvSpPr>
            <a:spLocks noGrp="1"/>
          </p:cNvSpPr>
          <p:nvPr>
            <p:ph type="dt" sz="half" idx="10"/>
          </p:nvPr>
        </p:nvSpPr>
        <p:spPr/>
        <p:txBody>
          <a:bodyPr/>
          <a:lstStyle/>
          <a:p>
            <a:fld id="{FE66F4E3-8989-41BD-A58D-93AC571EB370}" type="datetimeFigureOut">
              <a:rPr lang="nl-NL" smtClean="0"/>
              <a:t>12-4-2024</a:t>
            </a:fld>
            <a:endParaRPr lang="nl-NL"/>
          </a:p>
        </p:txBody>
      </p:sp>
      <p:sp>
        <p:nvSpPr>
          <p:cNvPr id="5" name="Footer Placeholder 4">
            <a:extLst>
              <a:ext uri="{FF2B5EF4-FFF2-40B4-BE49-F238E27FC236}">
                <a16:creationId xmlns:a16="http://schemas.microsoft.com/office/drawing/2014/main" id="{F1F1F3EE-CC29-9E47-C075-104CF7281D1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3212F7D-482A-960D-8CB2-8D13A2017BE6}"/>
              </a:ext>
            </a:extLst>
          </p:cNvPr>
          <p:cNvSpPr>
            <a:spLocks noGrp="1"/>
          </p:cNvSpPr>
          <p:nvPr>
            <p:ph type="sldNum" sz="quarter" idx="12"/>
          </p:nvPr>
        </p:nvSpPr>
        <p:spPr/>
        <p:txBody>
          <a:bodyPr/>
          <a:lstStyle/>
          <a:p>
            <a:fld id="{285118F7-918B-4EAF-B9C3-BB41FF17B5C3}" type="slidenum">
              <a:rPr lang="nl-NL" smtClean="0"/>
              <a:t>‹#›</a:t>
            </a:fld>
            <a:endParaRPr lang="nl-NL"/>
          </a:p>
        </p:txBody>
      </p:sp>
    </p:spTree>
    <p:extLst>
      <p:ext uri="{BB962C8B-B14F-4D97-AF65-F5344CB8AC3E}">
        <p14:creationId xmlns:p14="http://schemas.microsoft.com/office/powerpoint/2010/main" val="40889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6787-455B-85D9-799A-B69CB1029EC2}"/>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3EE69049-7C9E-51DE-4867-34F54A53C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173F636D-32F0-FB33-1897-3CC716B406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1B2B7FEF-AD8B-688B-23C5-CEFBF03F653E}"/>
              </a:ext>
            </a:extLst>
          </p:cNvPr>
          <p:cNvSpPr>
            <a:spLocks noGrp="1"/>
          </p:cNvSpPr>
          <p:nvPr>
            <p:ph type="dt" sz="half" idx="10"/>
          </p:nvPr>
        </p:nvSpPr>
        <p:spPr/>
        <p:txBody>
          <a:bodyPr/>
          <a:lstStyle/>
          <a:p>
            <a:fld id="{FE66F4E3-8989-41BD-A58D-93AC571EB370}" type="datetimeFigureOut">
              <a:rPr lang="nl-NL" smtClean="0"/>
              <a:t>12-4-2024</a:t>
            </a:fld>
            <a:endParaRPr lang="nl-NL"/>
          </a:p>
        </p:txBody>
      </p:sp>
      <p:sp>
        <p:nvSpPr>
          <p:cNvPr id="6" name="Footer Placeholder 5">
            <a:extLst>
              <a:ext uri="{FF2B5EF4-FFF2-40B4-BE49-F238E27FC236}">
                <a16:creationId xmlns:a16="http://schemas.microsoft.com/office/drawing/2014/main" id="{7A28649D-6E64-C9E0-C929-3F920B9785AD}"/>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99F0817-0858-04F4-C874-9475E8B08865}"/>
              </a:ext>
            </a:extLst>
          </p:cNvPr>
          <p:cNvSpPr>
            <a:spLocks noGrp="1"/>
          </p:cNvSpPr>
          <p:nvPr>
            <p:ph type="sldNum" sz="quarter" idx="12"/>
          </p:nvPr>
        </p:nvSpPr>
        <p:spPr/>
        <p:txBody>
          <a:bodyPr/>
          <a:lstStyle/>
          <a:p>
            <a:fld id="{285118F7-918B-4EAF-B9C3-BB41FF17B5C3}" type="slidenum">
              <a:rPr lang="nl-NL" smtClean="0"/>
              <a:t>‹#›</a:t>
            </a:fld>
            <a:endParaRPr lang="nl-NL"/>
          </a:p>
        </p:txBody>
      </p:sp>
    </p:spTree>
    <p:extLst>
      <p:ext uri="{BB962C8B-B14F-4D97-AF65-F5344CB8AC3E}">
        <p14:creationId xmlns:p14="http://schemas.microsoft.com/office/powerpoint/2010/main" val="4032117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1D23-EF1E-93F1-81FD-3F46E1477021}"/>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761BCFEF-612E-14B8-7BD3-23C32A4B02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4EEF49-4AAB-535A-BBEA-C580F6E165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A0B85B64-471D-2C10-6725-AB2A42103F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A72D21-1F0D-3AD8-3266-0510DFD502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8C90A94D-5A97-5B95-8943-66D3E5AEDA77}"/>
              </a:ext>
            </a:extLst>
          </p:cNvPr>
          <p:cNvSpPr>
            <a:spLocks noGrp="1"/>
          </p:cNvSpPr>
          <p:nvPr>
            <p:ph type="dt" sz="half" idx="10"/>
          </p:nvPr>
        </p:nvSpPr>
        <p:spPr/>
        <p:txBody>
          <a:bodyPr/>
          <a:lstStyle/>
          <a:p>
            <a:fld id="{FE66F4E3-8989-41BD-A58D-93AC571EB370}" type="datetimeFigureOut">
              <a:rPr lang="nl-NL" smtClean="0"/>
              <a:t>12-4-2024</a:t>
            </a:fld>
            <a:endParaRPr lang="nl-NL"/>
          </a:p>
        </p:txBody>
      </p:sp>
      <p:sp>
        <p:nvSpPr>
          <p:cNvPr id="8" name="Footer Placeholder 7">
            <a:extLst>
              <a:ext uri="{FF2B5EF4-FFF2-40B4-BE49-F238E27FC236}">
                <a16:creationId xmlns:a16="http://schemas.microsoft.com/office/drawing/2014/main" id="{1C126444-E257-8001-12D2-3B6ACEED0CDB}"/>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85EA7F72-9189-9FDB-61AF-057754FB5D53}"/>
              </a:ext>
            </a:extLst>
          </p:cNvPr>
          <p:cNvSpPr>
            <a:spLocks noGrp="1"/>
          </p:cNvSpPr>
          <p:nvPr>
            <p:ph type="sldNum" sz="quarter" idx="12"/>
          </p:nvPr>
        </p:nvSpPr>
        <p:spPr/>
        <p:txBody>
          <a:bodyPr/>
          <a:lstStyle/>
          <a:p>
            <a:fld id="{285118F7-918B-4EAF-B9C3-BB41FF17B5C3}" type="slidenum">
              <a:rPr lang="nl-NL" smtClean="0"/>
              <a:t>‹#›</a:t>
            </a:fld>
            <a:endParaRPr lang="nl-NL"/>
          </a:p>
        </p:txBody>
      </p:sp>
    </p:spTree>
    <p:extLst>
      <p:ext uri="{BB962C8B-B14F-4D97-AF65-F5344CB8AC3E}">
        <p14:creationId xmlns:p14="http://schemas.microsoft.com/office/powerpoint/2010/main" val="77732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B08C-DD1F-D7B1-A256-FA9D2D12545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6B7D53B5-C992-726B-54FE-BCC1918827A0}"/>
              </a:ext>
            </a:extLst>
          </p:cNvPr>
          <p:cNvSpPr>
            <a:spLocks noGrp="1"/>
          </p:cNvSpPr>
          <p:nvPr>
            <p:ph type="dt" sz="half" idx="10"/>
          </p:nvPr>
        </p:nvSpPr>
        <p:spPr/>
        <p:txBody>
          <a:bodyPr/>
          <a:lstStyle/>
          <a:p>
            <a:fld id="{FE66F4E3-8989-41BD-A58D-93AC571EB370}" type="datetimeFigureOut">
              <a:rPr lang="nl-NL" smtClean="0"/>
              <a:t>12-4-2024</a:t>
            </a:fld>
            <a:endParaRPr lang="nl-NL"/>
          </a:p>
        </p:txBody>
      </p:sp>
      <p:sp>
        <p:nvSpPr>
          <p:cNvPr id="4" name="Footer Placeholder 3">
            <a:extLst>
              <a:ext uri="{FF2B5EF4-FFF2-40B4-BE49-F238E27FC236}">
                <a16:creationId xmlns:a16="http://schemas.microsoft.com/office/drawing/2014/main" id="{9649B337-4F5F-D5E2-3526-B5CE4299BDA2}"/>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6C6DE93-93B6-A524-52E6-C1ADE8C48F0B}"/>
              </a:ext>
            </a:extLst>
          </p:cNvPr>
          <p:cNvSpPr>
            <a:spLocks noGrp="1"/>
          </p:cNvSpPr>
          <p:nvPr>
            <p:ph type="sldNum" sz="quarter" idx="12"/>
          </p:nvPr>
        </p:nvSpPr>
        <p:spPr/>
        <p:txBody>
          <a:bodyPr/>
          <a:lstStyle/>
          <a:p>
            <a:fld id="{285118F7-918B-4EAF-B9C3-BB41FF17B5C3}" type="slidenum">
              <a:rPr lang="nl-NL" smtClean="0"/>
              <a:t>‹#›</a:t>
            </a:fld>
            <a:endParaRPr lang="nl-NL"/>
          </a:p>
        </p:txBody>
      </p:sp>
    </p:spTree>
    <p:extLst>
      <p:ext uri="{BB962C8B-B14F-4D97-AF65-F5344CB8AC3E}">
        <p14:creationId xmlns:p14="http://schemas.microsoft.com/office/powerpoint/2010/main" val="1278813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B08E9-A1BB-03A4-D0A4-6D201CEA0094}"/>
              </a:ext>
            </a:extLst>
          </p:cNvPr>
          <p:cNvSpPr>
            <a:spLocks noGrp="1"/>
          </p:cNvSpPr>
          <p:nvPr>
            <p:ph type="dt" sz="half" idx="10"/>
          </p:nvPr>
        </p:nvSpPr>
        <p:spPr/>
        <p:txBody>
          <a:bodyPr/>
          <a:lstStyle/>
          <a:p>
            <a:fld id="{FE66F4E3-8989-41BD-A58D-93AC571EB370}" type="datetimeFigureOut">
              <a:rPr lang="nl-NL" smtClean="0"/>
              <a:t>12-4-2024</a:t>
            </a:fld>
            <a:endParaRPr lang="nl-NL"/>
          </a:p>
        </p:txBody>
      </p:sp>
      <p:sp>
        <p:nvSpPr>
          <p:cNvPr id="3" name="Footer Placeholder 2">
            <a:extLst>
              <a:ext uri="{FF2B5EF4-FFF2-40B4-BE49-F238E27FC236}">
                <a16:creationId xmlns:a16="http://schemas.microsoft.com/office/drawing/2014/main" id="{C5742651-5B45-E770-BF88-5447290F6035}"/>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E7198FEF-85CA-9E94-4AF1-075BC24F5B1D}"/>
              </a:ext>
            </a:extLst>
          </p:cNvPr>
          <p:cNvSpPr>
            <a:spLocks noGrp="1"/>
          </p:cNvSpPr>
          <p:nvPr>
            <p:ph type="sldNum" sz="quarter" idx="12"/>
          </p:nvPr>
        </p:nvSpPr>
        <p:spPr/>
        <p:txBody>
          <a:bodyPr/>
          <a:lstStyle/>
          <a:p>
            <a:fld id="{285118F7-918B-4EAF-B9C3-BB41FF17B5C3}" type="slidenum">
              <a:rPr lang="nl-NL" smtClean="0"/>
              <a:t>‹#›</a:t>
            </a:fld>
            <a:endParaRPr lang="nl-NL"/>
          </a:p>
        </p:txBody>
      </p:sp>
    </p:spTree>
    <p:extLst>
      <p:ext uri="{BB962C8B-B14F-4D97-AF65-F5344CB8AC3E}">
        <p14:creationId xmlns:p14="http://schemas.microsoft.com/office/powerpoint/2010/main" val="4204059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D25F-F5E9-E9B5-B10C-DAE5D6CEA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9B9BF0B5-09F1-58E9-0C8B-31575F9262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36BA8CD4-10E0-C7E4-9811-0C8125C8A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8D6C90-0EFF-1B8F-D648-6117638204D3}"/>
              </a:ext>
            </a:extLst>
          </p:cNvPr>
          <p:cNvSpPr>
            <a:spLocks noGrp="1"/>
          </p:cNvSpPr>
          <p:nvPr>
            <p:ph type="dt" sz="half" idx="10"/>
          </p:nvPr>
        </p:nvSpPr>
        <p:spPr/>
        <p:txBody>
          <a:bodyPr/>
          <a:lstStyle/>
          <a:p>
            <a:fld id="{FE66F4E3-8989-41BD-A58D-93AC571EB370}" type="datetimeFigureOut">
              <a:rPr lang="nl-NL" smtClean="0"/>
              <a:t>12-4-2024</a:t>
            </a:fld>
            <a:endParaRPr lang="nl-NL"/>
          </a:p>
        </p:txBody>
      </p:sp>
      <p:sp>
        <p:nvSpPr>
          <p:cNvPr id="6" name="Footer Placeholder 5">
            <a:extLst>
              <a:ext uri="{FF2B5EF4-FFF2-40B4-BE49-F238E27FC236}">
                <a16:creationId xmlns:a16="http://schemas.microsoft.com/office/drawing/2014/main" id="{90BED43C-E2F3-5CC8-8466-275405BFE9F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1DD5000A-F723-A122-5414-55D3CE7E702E}"/>
              </a:ext>
            </a:extLst>
          </p:cNvPr>
          <p:cNvSpPr>
            <a:spLocks noGrp="1"/>
          </p:cNvSpPr>
          <p:nvPr>
            <p:ph type="sldNum" sz="quarter" idx="12"/>
          </p:nvPr>
        </p:nvSpPr>
        <p:spPr/>
        <p:txBody>
          <a:bodyPr/>
          <a:lstStyle/>
          <a:p>
            <a:fld id="{285118F7-918B-4EAF-B9C3-BB41FF17B5C3}" type="slidenum">
              <a:rPr lang="nl-NL" smtClean="0"/>
              <a:t>‹#›</a:t>
            </a:fld>
            <a:endParaRPr lang="nl-NL"/>
          </a:p>
        </p:txBody>
      </p:sp>
    </p:spTree>
    <p:extLst>
      <p:ext uri="{BB962C8B-B14F-4D97-AF65-F5344CB8AC3E}">
        <p14:creationId xmlns:p14="http://schemas.microsoft.com/office/powerpoint/2010/main" val="62097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9CCF3-A067-38E8-72BB-BA3C594F3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F57B357B-C02C-9EB6-8813-B2C6BE24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FCA8F2F1-9CE1-AEE0-CA68-1C6A0A8B1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70F3A-18FD-3289-84DC-FD569320312B}"/>
              </a:ext>
            </a:extLst>
          </p:cNvPr>
          <p:cNvSpPr>
            <a:spLocks noGrp="1"/>
          </p:cNvSpPr>
          <p:nvPr>
            <p:ph type="dt" sz="half" idx="10"/>
          </p:nvPr>
        </p:nvSpPr>
        <p:spPr/>
        <p:txBody>
          <a:bodyPr/>
          <a:lstStyle/>
          <a:p>
            <a:fld id="{FE66F4E3-8989-41BD-A58D-93AC571EB370}" type="datetimeFigureOut">
              <a:rPr lang="nl-NL" smtClean="0"/>
              <a:t>12-4-2024</a:t>
            </a:fld>
            <a:endParaRPr lang="nl-NL"/>
          </a:p>
        </p:txBody>
      </p:sp>
      <p:sp>
        <p:nvSpPr>
          <p:cNvPr id="6" name="Footer Placeholder 5">
            <a:extLst>
              <a:ext uri="{FF2B5EF4-FFF2-40B4-BE49-F238E27FC236}">
                <a16:creationId xmlns:a16="http://schemas.microsoft.com/office/drawing/2014/main" id="{1402EC1F-B9FB-0166-0C7A-BA6D97C56EE1}"/>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71E19DE9-CA86-FB33-0A9F-206D2B6378AA}"/>
              </a:ext>
            </a:extLst>
          </p:cNvPr>
          <p:cNvSpPr>
            <a:spLocks noGrp="1"/>
          </p:cNvSpPr>
          <p:nvPr>
            <p:ph type="sldNum" sz="quarter" idx="12"/>
          </p:nvPr>
        </p:nvSpPr>
        <p:spPr/>
        <p:txBody>
          <a:bodyPr/>
          <a:lstStyle/>
          <a:p>
            <a:fld id="{285118F7-918B-4EAF-B9C3-BB41FF17B5C3}" type="slidenum">
              <a:rPr lang="nl-NL" smtClean="0"/>
              <a:t>‹#›</a:t>
            </a:fld>
            <a:endParaRPr lang="nl-NL"/>
          </a:p>
        </p:txBody>
      </p:sp>
    </p:spTree>
    <p:extLst>
      <p:ext uri="{BB962C8B-B14F-4D97-AF65-F5344CB8AC3E}">
        <p14:creationId xmlns:p14="http://schemas.microsoft.com/office/powerpoint/2010/main" val="220385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4A68AB-23F3-A989-5AA7-91E645AB44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7795E98D-A3FE-6107-E555-B0CEF2558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3E84C9C-B517-1158-4D05-7B5BDB4B0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6F4E3-8989-41BD-A58D-93AC571EB370}" type="datetimeFigureOut">
              <a:rPr lang="nl-NL" smtClean="0"/>
              <a:t>12-4-2024</a:t>
            </a:fld>
            <a:endParaRPr lang="nl-NL"/>
          </a:p>
        </p:txBody>
      </p:sp>
      <p:sp>
        <p:nvSpPr>
          <p:cNvPr id="5" name="Footer Placeholder 4">
            <a:extLst>
              <a:ext uri="{FF2B5EF4-FFF2-40B4-BE49-F238E27FC236}">
                <a16:creationId xmlns:a16="http://schemas.microsoft.com/office/drawing/2014/main" id="{51E192BC-220D-CA50-7F83-150933D54B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E2C13F55-4C52-3C21-E0DB-7E96DEDC5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118F7-918B-4EAF-B9C3-BB41FF17B5C3}" type="slidenum">
              <a:rPr lang="nl-NL" smtClean="0"/>
              <a:t>‹#›</a:t>
            </a:fld>
            <a:endParaRPr lang="nl-NL"/>
          </a:p>
        </p:txBody>
      </p:sp>
    </p:spTree>
    <p:extLst>
      <p:ext uri="{BB962C8B-B14F-4D97-AF65-F5344CB8AC3E}">
        <p14:creationId xmlns:p14="http://schemas.microsoft.com/office/powerpoint/2010/main" val="35352400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371F-1395-8B00-B1F4-953541753E90}"/>
              </a:ext>
            </a:extLst>
          </p:cNvPr>
          <p:cNvSpPr>
            <a:spLocks noGrp="1"/>
          </p:cNvSpPr>
          <p:nvPr>
            <p:ph type="ctrTitle"/>
          </p:nvPr>
        </p:nvSpPr>
        <p:spPr>
          <a:xfrm>
            <a:off x="7726261" y="1128094"/>
            <a:ext cx="4191419" cy="1415270"/>
          </a:xfrm>
        </p:spPr>
        <p:txBody>
          <a:bodyPr vert="horz" lIns="91440" tIns="45720" rIns="91440" bIns="45720" rtlCol="0" anchor="t">
            <a:normAutofit/>
          </a:bodyPr>
          <a:lstStyle/>
          <a:p>
            <a:pPr algn="l"/>
            <a:r>
              <a:rPr lang="en-US" sz="3200" b="1" u="sng" kern="1200" dirty="0">
                <a:solidFill>
                  <a:schemeClr val="tx1"/>
                </a:solidFill>
                <a:latin typeface="+mj-lt"/>
                <a:ea typeface="+mj-ea"/>
                <a:cs typeface="+mj-cs"/>
              </a:rPr>
              <a:t>Assignment 1 Definition</a:t>
            </a:r>
          </a:p>
        </p:txBody>
      </p:sp>
      <p:sp>
        <p:nvSpPr>
          <p:cNvPr id="8" name="Rectangle 10">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data warehouse">
            <a:extLst>
              <a:ext uri="{FF2B5EF4-FFF2-40B4-BE49-F238E27FC236}">
                <a16:creationId xmlns:a16="http://schemas.microsoft.com/office/drawing/2014/main" id="{39F905F4-23DE-FB7C-D611-D0FD224AA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235" y="2125713"/>
            <a:ext cx="6221895" cy="2613195"/>
          </a:xfrm>
          <a:prstGeom prst="rect">
            <a:avLst/>
          </a:prstGeom>
        </p:spPr>
      </p:pic>
      <p:cxnSp>
        <p:nvCxnSpPr>
          <p:cNvPr id="9" name="Straight Connector 1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28DBB53-62B6-C083-3C91-7E10318B13C6}"/>
              </a:ext>
            </a:extLst>
          </p:cNvPr>
          <p:cNvSpPr txBox="1"/>
          <p:nvPr/>
        </p:nvSpPr>
        <p:spPr>
          <a:xfrm>
            <a:off x="7826928" y="1929468"/>
            <a:ext cx="3760652" cy="4865615"/>
          </a:xfrm>
          <a:prstGeom prst="rect">
            <a:avLst/>
          </a:prstGeom>
        </p:spPr>
        <p:txBody>
          <a:bodyPr vert="horz" lIns="91440" tIns="45720" rIns="91440" bIns="45720" rtlCol="0">
            <a:normAutofit fontScale="92500" lnSpcReduction="20000"/>
          </a:bodyPr>
          <a:lstStyle/>
          <a:p>
            <a:pPr>
              <a:lnSpc>
                <a:spcPct val="90000"/>
              </a:lnSpc>
              <a:spcAft>
                <a:spcPts val="600"/>
              </a:spcAft>
            </a:pPr>
            <a:r>
              <a:rPr lang="en-US" sz="1600" b="1" i="1" u="sng" dirty="0"/>
              <a:t>Case Study :</a:t>
            </a:r>
          </a:p>
          <a:p>
            <a:pPr>
              <a:lnSpc>
                <a:spcPct val="90000"/>
              </a:lnSpc>
              <a:spcAft>
                <a:spcPts val="600"/>
              </a:spcAft>
            </a:pPr>
            <a:br>
              <a:rPr lang="en-US" sz="1100" dirty="0"/>
            </a:br>
            <a:r>
              <a:rPr lang="en-US" sz="1600" dirty="0"/>
              <a:t>The XYZ bank has opted to transition away from utilizing Datawarehouse and is embarking on a journey towards employing centralized cloud-based Azure storage. As part of this shift, mechanisms have been established within On-Prem systems and other sources to transmit incremental daily snapshots of data to Azure </a:t>
            </a:r>
            <a:r>
              <a:rPr lang="en-US" sz="1600" dirty="0" err="1"/>
              <a:t>Datalake</a:t>
            </a:r>
            <a:r>
              <a:rPr lang="en-US" sz="1600" dirty="0"/>
              <a:t> Storage.</a:t>
            </a:r>
          </a:p>
          <a:p>
            <a:pPr indent="-228600">
              <a:lnSpc>
                <a:spcPct val="90000"/>
              </a:lnSpc>
              <a:spcAft>
                <a:spcPts val="600"/>
              </a:spcAft>
              <a:buFont typeface="Arial" panose="020B0604020202020204" pitchFamily="34" charset="0"/>
              <a:buChar char="•"/>
            </a:pPr>
            <a:r>
              <a:rPr lang="en-US" sz="1600" dirty="0"/>
              <a:t>Traditionally, the Marketing System (MS) accessed the necessary datasets on a daily basis from the Datawarehouse for the purpose of generating dashboards. However, in light of the bank's strategic pivot, the MS team is now tasked with designing a system to daily ingest the datasets from the centralized storage into their designated storage account. They will also need to execute requisite operations on the datasets to ensure they are readily accessible for dashboarding purposes.</a:t>
            </a:r>
          </a:p>
          <a:p>
            <a:pPr indent="-228600">
              <a:lnSpc>
                <a:spcPct val="90000"/>
              </a:lnSpc>
              <a:spcAft>
                <a:spcPts val="600"/>
              </a:spcAft>
              <a:buFont typeface="Arial" panose="020B0604020202020204" pitchFamily="34" charset="0"/>
              <a:buChar char="•"/>
            </a:pPr>
            <a:r>
              <a:rPr lang="en-US" sz="1600" dirty="0"/>
              <a:t>In our capacity as </a:t>
            </a:r>
            <a:r>
              <a:rPr lang="en-US" sz="1600" i="1" u="sng" dirty="0"/>
              <a:t>Senior Azure Engineers</a:t>
            </a:r>
            <a:r>
              <a:rPr lang="en-US" sz="1600" dirty="0"/>
              <a:t>, it is imperative that we collaborate to devise a scalable solution for the MS team's requirements.</a:t>
            </a:r>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endParaRPr lang="en-US" sz="1100" dirty="0"/>
          </a:p>
        </p:txBody>
      </p:sp>
    </p:spTree>
    <p:extLst>
      <p:ext uri="{BB962C8B-B14F-4D97-AF65-F5344CB8AC3E}">
        <p14:creationId xmlns:p14="http://schemas.microsoft.com/office/powerpoint/2010/main" val="88479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371F-1395-8B00-B1F4-953541753E90}"/>
              </a:ext>
            </a:extLst>
          </p:cNvPr>
          <p:cNvSpPr>
            <a:spLocks noGrp="1"/>
          </p:cNvSpPr>
          <p:nvPr>
            <p:ph type="ctrTitle"/>
          </p:nvPr>
        </p:nvSpPr>
        <p:spPr>
          <a:xfrm>
            <a:off x="7726261" y="1128094"/>
            <a:ext cx="4303179" cy="1415270"/>
          </a:xfrm>
        </p:spPr>
        <p:txBody>
          <a:bodyPr vert="horz" lIns="91440" tIns="45720" rIns="91440" bIns="45720" rtlCol="0" anchor="t">
            <a:normAutofit/>
          </a:bodyPr>
          <a:lstStyle/>
          <a:p>
            <a:pPr algn="l"/>
            <a:r>
              <a:rPr lang="en-US" sz="3200" b="1" u="sng" kern="1200" dirty="0">
                <a:solidFill>
                  <a:schemeClr val="tx1"/>
                </a:solidFill>
                <a:latin typeface="+mj-lt"/>
                <a:ea typeface="+mj-ea"/>
                <a:cs typeface="+mj-cs"/>
              </a:rPr>
              <a:t>Assignment 2 Definition</a:t>
            </a:r>
          </a:p>
        </p:txBody>
      </p:sp>
      <p:sp>
        <p:nvSpPr>
          <p:cNvPr id="8" name="Rectangle 10">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1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28DBB53-62B6-C083-3C91-7E10318B13C6}"/>
              </a:ext>
            </a:extLst>
          </p:cNvPr>
          <p:cNvSpPr txBox="1"/>
          <p:nvPr/>
        </p:nvSpPr>
        <p:spPr>
          <a:xfrm>
            <a:off x="7826928" y="1929468"/>
            <a:ext cx="3760652" cy="4865615"/>
          </a:xfrm>
          <a:prstGeom prst="rect">
            <a:avLst/>
          </a:prstGeom>
        </p:spPr>
        <p:txBody>
          <a:bodyPr vert="horz" lIns="91440" tIns="45720" rIns="91440" bIns="45720" rtlCol="0">
            <a:normAutofit/>
          </a:bodyPr>
          <a:lstStyle/>
          <a:p>
            <a:pPr>
              <a:lnSpc>
                <a:spcPct val="90000"/>
              </a:lnSpc>
              <a:spcAft>
                <a:spcPts val="600"/>
              </a:spcAft>
            </a:pPr>
            <a:r>
              <a:rPr lang="en-US" sz="1600" b="1" i="1" u="sng" dirty="0"/>
              <a:t>Case Study :</a:t>
            </a:r>
          </a:p>
          <a:p>
            <a:pPr>
              <a:lnSpc>
                <a:spcPct val="90000"/>
              </a:lnSpc>
              <a:spcAft>
                <a:spcPts val="600"/>
              </a:spcAft>
            </a:pPr>
            <a:br>
              <a:rPr lang="en-US" sz="1100" dirty="0"/>
            </a:br>
            <a:r>
              <a:rPr lang="en-US" sz="2000" dirty="0"/>
              <a:t>The task is to calculate the balance of each account number after each transaction using the provided dataset.</a:t>
            </a:r>
          </a:p>
          <a:p>
            <a:pPr>
              <a:lnSpc>
                <a:spcPct val="90000"/>
              </a:lnSpc>
              <a:spcAft>
                <a:spcPts val="600"/>
              </a:spcAft>
            </a:pPr>
            <a:r>
              <a:rPr lang="en-US" sz="2000" dirty="0"/>
              <a:t>The dataset contains the details of all the credits and debits made to accounts daily. </a:t>
            </a:r>
          </a:p>
          <a:p>
            <a:pPr>
              <a:lnSpc>
                <a:spcPct val="90000"/>
              </a:lnSpc>
              <a:spcAft>
                <a:spcPts val="600"/>
              </a:spcAft>
            </a:pPr>
            <a:r>
              <a:rPr lang="en-US" sz="2000" dirty="0"/>
              <a:t>The objective is to read the given dataset and perform transformation using </a:t>
            </a:r>
            <a:r>
              <a:rPr lang="en-US" sz="2000" dirty="0" err="1"/>
              <a:t>PySpark</a:t>
            </a:r>
            <a:r>
              <a:rPr lang="en-US" sz="2000" dirty="0"/>
              <a:t> code to fulfill this requirement.</a:t>
            </a:r>
          </a:p>
          <a:p>
            <a:pPr>
              <a:lnSpc>
                <a:spcPct val="90000"/>
              </a:lnSpc>
              <a:spcAft>
                <a:spcPts val="600"/>
              </a:spcAft>
            </a:pPr>
            <a:endParaRPr lang="en-US" sz="2000" dirty="0"/>
          </a:p>
          <a:p>
            <a:pPr>
              <a:lnSpc>
                <a:spcPct val="90000"/>
              </a:lnSpc>
              <a:spcAft>
                <a:spcPts val="600"/>
              </a:spcAft>
            </a:pPr>
            <a:r>
              <a:rPr lang="en-US" sz="2000" b="1" i="1" u="sng" dirty="0"/>
              <a:t>Sample Dataset : </a:t>
            </a:r>
          </a:p>
          <a:p>
            <a:pPr>
              <a:lnSpc>
                <a:spcPct val="90000"/>
              </a:lnSpc>
              <a:spcAft>
                <a:spcPts val="600"/>
              </a:spcAft>
            </a:pPr>
            <a:endParaRPr lang="en-US" sz="1100" dirty="0"/>
          </a:p>
          <a:p>
            <a:pPr indent="-228600">
              <a:lnSpc>
                <a:spcPct val="90000"/>
              </a:lnSpc>
              <a:spcAft>
                <a:spcPts val="600"/>
              </a:spcAft>
              <a:buFont typeface="Arial" panose="020B0604020202020204" pitchFamily="34" charset="0"/>
              <a:buChar char="•"/>
            </a:pPr>
            <a:endParaRPr lang="en-US" sz="1100" dirty="0"/>
          </a:p>
        </p:txBody>
      </p:sp>
      <p:pic>
        <p:nvPicPr>
          <p:cNvPr id="16" name="Picture 15">
            <a:extLst>
              <a:ext uri="{FF2B5EF4-FFF2-40B4-BE49-F238E27FC236}">
                <a16:creationId xmlns:a16="http://schemas.microsoft.com/office/drawing/2014/main" id="{C9A57DBF-AB62-0079-22B5-DCA0DAB33A67}"/>
              </a:ext>
            </a:extLst>
          </p:cNvPr>
          <p:cNvPicPr>
            <a:picLocks noChangeAspect="1"/>
          </p:cNvPicPr>
          <p:nvPr/>
        </p:nvPicPr>
        <p:blipFill>
          <a:blip r:embed="rId2"/>
          <a:stretch>
            <a:fillRect/>
          </a:stretch>
        </p:blipFill>
        <p:spPr>
          <a:xfrm>
            <a:off x="440706" y="2453534"/>
            <a:ext cx="6771443" cy="3583023"/>
          </a:xfrm>
          <a:prstGeom prst="rect">
            <a:avLst/>
          </a:prstGeom>
        </p:spPr>
      </p:pic>
      <p:sp>
        <p:nvSpPr>
          <p:cNvPr id="17" name="TextBox 16">
            <a:extLst>
              <a:ext uri="{FF2B5EF4-FFF2-40B4-BE49-F238E27FC236}">
                <a16:creationId xmlns:a16="http://schemas.microsoft.com/office/drawing/2014/main" id="{2EE76723-2897-AE0E-341D-6B4483945287}"/>
              </a:ext>
            </a:extLst>
          </p:cNvPr>
          <p:cNvSpPr txBox="1"/>
          <p:nvPr/>
        </p:nvSpPr>
        <p:spPr>
          <a:xfrm>
            <a:off x="604420" y="1937857"/>
            <a:ext cx="1792863" cy="369332"/>
          </a:xfrm>
          <a:prstGeom prst="rect">
            <a:avLst/>
          </a:prstGeom>
          <a:noFill/>
        </p:spPr>
        <p:txBody>
          <a:bodyPr wrap="none" rtlCol="0">
            <a:spAutoFit/>
          </a:bodyPr>
          <a:lstStyle/>
          <a:p>
            <a:r>
              <a:rPr lang="en-US" b="1" i="1" u="sng" dirty="0">
                <a:highlight>
                  <a:srgbClr val="FFFF00"/>
                </a:highlight>
              </a:rPr>
              <a:t>Expected Output</a:t>
            </a:r>
            <a:endParaRPr lang="nl-NL" b="1" i="1" u="sng" dirty="0">
              <a:highlight>
                <a:srgbClr val="FFFF00"/>
              </a:highlight>
            </a:endParaRPr>
          </a:p>
        </p:txBody>
      </p:sp>
      <p:graphicFrame>
        <p:nvGraphicFramePr>
          <p:cNvPr id="18" name="Object 17">
            <a:extLst>
              <a:ext uri="{FF2B5EF4-FFF2-40B4-BE49-F238E27FC236}">
                <a16:creationId xmlns:a16="http://schemas.microsoft.com/office/drawing/2014/main" id="{45C1E549-CBF3-AB78-C300-5C8D12396E6A}"/>
              </a:ext>
            </a:extLst>
          </p:cNvPr>
          <p:cNvGraphicFramePr>
            <a:graphicFrameLocks noChangeAspect="1"/>
          </p:cNvGraphicFramePr>
          <p:nvPr>
            <p:extLst>
              <p:ext uri="{D42A27DB-BD31-4B8C-83A1-F6EECF244321}">
                <p14:modId xmlns:p14="http://schemas.microsoft.com/office/powerpoint/2010/main" val="2588017241"/>
              </p:ext>
            </p:extLst>
          </p:nvPr>
        </p:nvGraphicFramePr>
        <p:xfrm>
          <a:off x="9877850" y="5851278"/>
          <a:ext cx="1195618" cy="806450"/>
        </p:xfrm>
        <a:graphic>
          <a:graphicData uri="http://schemas.openxmlformats.org/presentationml/2006/ole">
            <mc:AlternateContent xmlns:mc="http://schemas.openxmlformats.org/markup-compatibility/2006">
              <mc:Choice xmlns:v="urn:schemas-microsoft-com:vml" Requires="v">
                <p:oleObj name="Macro-Enabled Worksheet" showAsIcon="1" r:id="rId3" imgW="914400" imgH="806585" progId="Excel.SheetMacroEnabled.12">
                  <p:embed/>
                </p:oleObj>
              </mc:Choice>
              <mc:Fallback>
                <p:oleObj name="Macro-Enabled Worksheet" showAsIcon="1" r:id="rId3" imgW="914400" imgH="806585" progId="Excel.SheetMacroEnabled.12">
                  <p:embed/>
                  <p:pic>
                    <p:nvPicPr>
                      <p:cNvPr id="18" name="Object 17">
                        <a:extLst>
                          <a:ext uri="{FF2B5EF4-FFF2-40B4-BE49-F238E27FC236}">
                            <a16:creationId xmlns:a16="http://schemas.microsoft.com/office/drawing/2014/main" id="{45C1E549-CBF3-AB78-C300-5C8D12396E6A}"/>
                          </a:ext>
                        </a:extLst>
                      </p:cNvPr>
                      <p:cNvPicPr/>
                      <p:nvPr/>
                    </p:nvPicPr>
                    <p:blipFill>
                      <a:blip r:embed="rId4"/>
                      <a:stretch>
                        <a:fillRect/>
                      </a:stretch>
                    </p:blipFill>
                    <p:spPr>
                      <a:xfrm>
                        <a:off x="9877850" y="5851278"/>
                        <a:ext cx="1195618" cy="806450"/>
                      </a:xfrm>
                      <a:prstGeom prst="rect">
                        <a:avLst/>
                      </a:prstGeom>
                    </p:spPr>
                  </p:pic>
                </p:oleObj>
              </mc:Fallback>
            </mc:AlternateContent>
          </a:graphicData>
        </a:graphic>
      </p:graphicFrame>
    </p:spTree>
    <p:extLst>
      <p:ext uri="{BB962C8B-B14F-4D97-AF65-F5344CB8AC3E}">
        <p14:creationId xmlns:p14="http://schemas.microsoft.com/office/powerpoint/2010/main" val="230815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TotalTime>
  <Words>232</Words>
  <Application>Microsoft Office PowerPoint</Application>
  <PresentationFormat>Widescreen</PresentationFormat>
  <Paragraphs>14</Paragraphs>
  <Slides>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7" baseType="lpstr">
      <vt:lpstr>Arial</vt:lpstr>
      <vt:lpstr>Calibri</vt:lpstr>
      <vt:lpstr>Calibri Light</vt:lpstr>
      <vt:lpstr>Office Theme</vt:lpstr>
      <vt:lpstr>Microsoft Excel Macro-Enabled Worksheet</vt:lpstr>
      <vt:lpstr>Assignment 1 Definition</vt:lpstr>
      <vt:lpstr>Assignment 2 Definition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Definition</dc:title>
  <dc:creator>Bhagat, Akshay</dc:creator>
  <cp:lastModifiedBy>Bhagat, Akshay</cp:lastModifiedBy>
  <cp:revision>1</cp:revision>
  <dcterms:created xsi:type="dcterms:W3CDTF">2024-02-10T20:32:31Z</dcterms:created>
  <dcterms:modified xsi:type="dcterms:W3CDTF">2024-04-12T13:11:14Z</dcterms:modified>
</cp:coreProperties>
</file>