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3307" r:id="rId2"/>
    <p:sldId id="3317" r:id="rId3"/>
    <p:sldId id="3319" r:id="rId4"/>
    <p:sldId id="3335" r:id="rId5"/>
    <p:sldId id="3328" r:id="rId6"/>
    <p:sldId id="3330" r:id="rId7"/>
    <p:sldId id="3333" r:id="rId8"/>
    <p:sldId id="3332" r:id="rId9"/>
    <p:sldId id="3331" r:id="rId10"/>
    <p:sldId id="3334" r:id="rId11"/>
    <p:sldId id="3329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4215"/>
    <a:srgbClr val="D30307"/>
    <a:srgbClr val="A00002"/>
    <a:srgbClr val="CA252D"/>
    <a:srgbClr val="E70003"/>
    <a:srgbClr val="CCF6FF"/>
    <a:srgbClr val="5178B3"/>
    <a:srgbClr val="2CB3EB"/>
    <a:srgbClr val="FC0D1B"/>
    <a:srgbClr val="FA7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5439" autoAdjust="0"/>
  </p:normalViewPr>
  <p:slideViewPr>
    <p:cSldViewPr snapToGrid="0" snapToObjects="1">
      <p:cViewPr varScale="1">
        <p:scale>
          <a:sx n="37" d="100"/>
          <a:sy n="37" d="100"/>
        </p:scale>
        <p:origin x="528" y="54"/>
      </p:cViewPr>
      <p:guideLst>
        <p:guide pos="958"/>
        <p:guide orient="horz" pos="480"/>
        <p:guide orient="horz" pos="8160"/>
        <p:guide pos="1439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19088" y="767862"/>
            <a:ext cx="640080" cy="6400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marL="58738" indent="0" algn="ctr">
              <a:tabLst/>
            </a:pPr>
            <a:fld id="{212B6A0C-30C6-824E-BA23-77ADCDDBB092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‹nº›</a:t>
            </a:fld>
            <a:endParaRPr lang="en-US" sz="24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253179F-4EF7-4940-A627-33A5103565CB}"/>
              </a:ext>
            </a:extLst>
          </p:cNvPr>
          <p:cNvSpPr/>
          <p:nvPr/>
        </p:nvSpPr>
        <p:spPr>
          <a:xfrm>
            <a:off x="2885310" y="4885274"/>
            <a:ext cx="96454" cy="2394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7DCA8-BC1E-EF48-A39F-65EE2BBCE5BD}"/>
              </a:ext>
            </a:extLst>
          </p:cNvPr>
          <p:cNvSpPr txBox="1"/>
          <p:nvPr/>
        </p:nvSpPr>
        <p:spPr>
          <a:xfrm>
            <a:off x="1412011" y="4976851"/>
            <a:ext cx="17399942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0" b="1" dirty="0">
                <a:ln w="95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Poppins" pitchFamily="2" charset="77"/>
                <a:ea typeface="League Spartan" charset="0"/>
                <a:cs typeface="Poppins" pitchFamily="2" charset="77"/>
              </a:rPr>
              <a:t>Cuscuz Dimensional</a:t>
            </a:r>
          </a:p>
        </p:txBody>
      </p:sp>
      <p:sp>
        <p:nvSpPr>
          <p:cNvPr id="33" name="Freeform 49">
            <a:extLst>
              <a:ext uri="{FF2B5EF4-FFF2-40B4-BE49-F238E27FC236}">
                <a16:creationId xmlns:a16="http://schemas.microsoft.com/office/drawing/2014/main" id="{CAB98442-79A8-404A-9ED7-EA58E6EA0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7034" y="5518486"/>
            <a:ext cx="2467745" cy="2467744"/>
          </a:xfrm>
          <a:custGeom>
            <a:avLst/>
            <a:gdLst>
              <a:gd name="T0" fmla="*/ 1191 w 2385"/>
              <a:gd name="T1" fmla="*/ 1 h 2384"/>
              <a:gd name="T2" fmla="*/ 1191 w 2385"/>
              <a:gd name="T3" fmla="*/ 1 h 2384"/>
              <a:gd name="T4" fmla="*/ 1 w 2385"/>
              <a:gd name="T5" fmla="*/ 1193 h 2384"/>
              <a:gd name="T6" fmla="*/ 1 w 2385"/>
              <a:gd name="T7" fmla="*/ 1193 h 2384"/>
              <a:gd name="T8" fmla="*/ 1193 w 2385"/>
              <a:gd name="T9" fmla="*/ 2383 h 2384"/>
              <a:gd name="T10" fmla="*/ 1193 w 2385"/>
              <a:gd name="T11" fmla="*/ 2383 h 2384"/>
              <a:gd name="T12" fmla="*/ 2383 w 2385"/>
              <a:gd name="T13" fmla="*/ 1191 h 2384"/>
              <a:gd name="T14" fmla="*/ 2383 w 2385"/>
              <a:gd name="T15" fmla="*/ 1191 h 2384"/>
              <a:gd name="T16" fmla="*/ 1191 w 2385"/>
              <a:gd name="T17" fmla="*/ 1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5" h="2384">
                <a:moveTo>
                  <a:pt x="1191" y="1"/>
                </a:moveTo>
                <a:lnTo>
                  <a:pt x="1191" y="1"/>
                </a:lnTo>
                <a:cubicBezTo>
                  <a:pt x="534" y="1"/>
                  <a:pt x="0" y="535"/>
                  <a:pt x="1" y="1193"/>
                </a:cubicBezTo>
                <a:lnTo>
                  <a:pt x="1" y="1193"/>
                </a:lnTo>
                <a:cubicBezTo>
                  <a:pt x="1" y="1851"/>
                  <a:pt x="535" y="2383"/>
                  <a:pt x="1193" y="2383"/>
                </a:cubicBezTo>
                <a:lnTo>
                  <a:pt x="1193" y="2383"/>
                </a:lnTo>
                <a:cubicBezTo>
                  <a:pt x="1851" y="2383"/>
                  <a:pt x="2384" y="1849"/>
                  <a:pt x="2383" y="1191"/>
                </a:cubicBezTo>
                <a:lnTo>
                  <a:pt x="2383" y="1191"/>
                </a:lnTo>
                <a:cubicBezTo>
                  <a:pt x="2382" y="533"/>
                  <a:pt x="1849" y="0"/>
                  <a:pt x="1191" y="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4" name="Freeform 172">
            <a:extLst>
              <a:ext uri="{FF2B5EF4-FFF2-40B4-BE49-F238E27FC236}">
                <a16:creationId xmlns:a16="http://schemas.microsoft.com/office/drawing/2014/main" id="{812BF641-F460-5C47-83F6-0BC0910D6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9138" y="5345151"/>
            <a:ext cx="1413004" cy="2816905"/>
          </a:xfrm>
          <a:custGeom>
            <a:avLst/>
            <a:gdLst>
              <a:gd name="connsiteX0" fmla="*/ 1411962 w 1413004"/>
              <a:gd name="connsiteY0" fmla="*/ 1140361 h 2816905"/>
              <a:gd name="connsiteX1" fmla="*/ 1413004 w 1413004"/>
              <a:gd name="connsiteY1" fmla="*/ 1673014 h 2816905"/>
              <a:gd name="connsiteX2" fmla="*/ 1144922 w 1413004"/>
              <a:gd name="connsiteY2" fmla="*/ 1407207 h 2816905"/>
              <a:gd name="connsiteX3" fmla="*/ 1411962 w 1413004"/>
              <a:gd name="connsiteY3" fmla="*/ 1140361 h 2816905"/>
              <a:gd name="connsiteX4" fmla="*/ 1407420 w 1413004"/>
              <a:gd name="connsiteY4" fmla="*/ 574742 h 2816905"/>
              <a:gd name="connsiteX5" fmla="*/ 1407420 w 1413004"/>
              <a:gd name="connsiteY5" fmla="*/ 895798 h 2816905"/>
              <a:gd name="connsiteX6" fmla="*/ 895002 w 1413004"/>
              <a:gd name="connsiteY6" fmla="*/ 1409487 h 2816905"/>
              <a:gd name="connsiteX7" fmla="*/ 1408452 w 1413004"/>
              <a:gd name="connsiteY7" fmla="*/ 1923176 h 2816905"/>
              <a:gd name="connsiteX8" fmla="*/ 1408452 w 1413004"/>
              <a:gd name="connsiteY8" fmla="*/ 2243197 h 2816905"/>
              <a:gd name="connsiteX9" fmla="*/ 574742 w 1413004"/>
              <a:gd name="connsiteY9" fmla="*/ 1409487 h 2816905"/>
              <a:gd name="connsiteX10" fmla="*/ 1407420 w 1413004"/>
              <a:gd name="connsiteY10" fmla="*/ 574742 h 2816905"/>
              <a:gd name="connsiteX11" fmla="*/ 1406386 w 1413004"/>
              <a:gd name="connsiteY11" fmla="*/ 0 h 2816905"/>
              <a:gd name="connsiteX12" fmla="*/ 1406386 w 1413004"/>
              <a:gd name="connsiteY12" fmla="*/ 320690 h 2816905"/>
              <a:gd name="connsiteX13" fmla="*/ 320338 w 1413004"/>
              <a:gd name="connsiteY13" fmla="*/ 1408969 h 2816905"/>
              <a:gd name="connsiteX14" fmla="*/ 1408452 w 1413004"/>
              <a:gd name="connsiteY14" fmla="*/ 2497248 h 2816905"/>
              <a:gd name="connsiteX15" fmla="*/ 1408452 w 1413004"/>
              <a:gd name="connsiteY15" fmla="*/ 2816904 h 2816905"/>
              <a:gd name="connsiteX16" fmla="*/ 0 w 1413004"/>
              <a:gd name="connsiteY16" fmla="*/ 1410004 h 2816905"/>
              <a:gd name="connsiteX17" fmla="*/ 1406386 w 1413004"/>
              <a:gd name="connsiteY17" fmla="*/ 0 h 281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3004" h="2816905">
                <a:moveTo>
                  <a:pt x="1411962" y="1140361"/>
                </a:moveTo>
                <a:lnTo>
                  <a:pt x="1413004" y="1673014"/>
                </a:lnTo>
                <a:cubicBezTo>
                  <a:pt x="1264880" y="1673014"/>
                  <a:pt x="1144922" y="1554647"/>
                  <a:pt x="1144922" y="1407207"/>
                </a:cubicBezTo>
                <a:cubicBezTo>
                  <a:pt x="1144922" y="1260805"/>
                  <a:pt x="1263838" y="1140361"/>
                  <a:pt x="1411962" y="1140361"/>
                </a:cubicBezTo>
                <a:close/>
                <a:moveTo>
                  <a:pt x="1407420" y="574742"/>
                </a:moveTo>
                <a:lnTo>
                  <a:pt x="1407420" y="895798"/>
                </a:lnTo>
                <a:cubicBezTo>
                  <a:pt x="1124350" y="895798"/>
                  <a:pt x="895002" y="1126751"/>
                  <a:pt x="895002" y="1409487"/>
                </a:cubicBezTo>
                <a:cubicBezTo>
                  <a:pt x="895002" y="1694295"/>
                  <a:pt x="1124350" y="1924212"/>
                  <a:pt x="1408452" y="1923176"/>
                </a:cubicBezTo>
                <a:lnTo>
                  <a:pt x="1408452" y="2243197"/>
                </a:lnTo>
                <a:cubicBezTo>
                  <a:pt x="948724" y="2243197"/>
                  <a:pt x="575776" y="1870358"/>
                  <a:pt x="574742" y="1409487"/>
                </a:cubicBezTo>
                <a:cubicBezTo>
                  <a:pt x="574742" y="949652"/>
                  <a:pt x="947690" y="574742"/>
                  <a:pt x="1407420" y="574742"/>
                </a:cubicBezTo>
                <a:close/>
                <a:moveTo>
                  <a:pt x="1406386" y="0"/>
                </a:moveTo>
                <a:lnTo>
                  <a:pt x="1406386" y="320690"/>
                </a:lnTo>
                <a:cubicBezTo>
                  <a:pt x="807044" y="320690"/>
                  <a:pt x="319304" y="808968"/>
                  <a:pt x="320338" y="1408969"/>
                </a:cubicBezTo>
                <a:cubicBezTo>
                  <a:pt x="321371" y="2010006"/>
                  <a:pt x="809112" y="2498283"/>
                  <a:pt x="1408452" y="2497248"/>
                </a:cubicBezTo>
                <a:lnTo>
                  <a:pt x="1408452" y="2816904"/>
                </a:lnTo>
                <a:cubicBezTo>
                  <a:pt x="632408" y="2817939"/>
                  <a:pt x="1033" y="2186902"/>
                  <a:pt x="0" y="1410004"/>
                </a:cubicBezTo>
                <a:cubicBezTo>
                  <a:pt x="0" y="633105"/>
                  <a:pt x="630342" y="1034"/>
                  <a:pt x="14063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5" name="Freeform 171">
            <a:extLst>
              <a:ext uri="{FF2B5EF4-FFF2-40B4-BE49-F238E27FC236}">
                <a16:creationId xmlns:a16="http://schemas.microsoft.com/office/drawing/2014/main" id="{295F9DA9-C530-BE46-8955-9CFB04C7A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8625" y="5345150"/>
            <a:ext cx="1408454" cy="2817938"/>
          </a:xfrm>
          <a:custGeom>
            <a:avLst/>
            <a:gdLst>
              <a:gd name="connsiteX0" fmla="*/ 0 w 1408454"/>
              <a:gd name="connsiteY0" fmla="*/ 1140361 h 2817938"/>
              <a:gd name="connsiteX1" fmla="*/ 263534 w 1408454"/>
              <a:gd name="connsiteY1" fmla="*/ 1407207 h 2817938"/>
              <a:gd name="connsiteX2" fmla="*/ 1030 w 1408454"/>
              <a:gd name="connsiteY2" fmla="*/ 1673014 h 2817938"/>
              <a:gd name="connsiteX3" fmla="*/ 0 w 1408454"/>
              <a:gd name="connsiteY3" fmla="*/ 574742 h 2817938"/>
              <a:gd name="connsiteX4" fmla="*/ 833712 w 1408454"/>
              <a:gd name="connsiteY4" fmla="*/ 1408451 h 2817938"/>
              <a:gd name="connsiteX5" fmla="*/ 1034 w 1408454"/>
              <a:gd name="connsiteY5" fmla="*/ 2243197 h 2817938"/>
              <a:gd name="connsiteX6" fmla="*/ 1034 w 1408454"/>
              <a:gd name="connsiteY6" fmla="*/ 1923176 h 2817938"/>
              <a:gd name="connsiteX7" fmla="*/ 513054 w 1408454"/>
              <a:gd name="connsiteY7" fmla="*/ 1409487 h 2817938"/>
              <a:gd name="connsiteX8" fmla="*/ 0 w 1408454"/>
              <a:gd name="connsiteY8" fmla="*/ 895798 h 2817938"/>
              <a:gd name="connsiteX9" fmla="*/ 0 w 1408454"/>
              <a:gd name="connsiteY9" fmla="*/ 0 h 2817938"/>
              <a:gd name="connsiteX10" fmla="*/ 1408454 w 1408454"/>
              <a:gd name="connsiteY10" fmla="*/ 1408452 h 2817938"/>
              <a:gd name="connsiteX11" fmla="*/ 2066 w 1408454"/>
              <a:gd name="connsiteY11" fmla="*/ 2817938 h 2817938"/>
              <a:gd name="connsiteX12" fmla="*/ 2066 w 1408454"/>
              <a:gd name="connsiteY12" fmla="*/ 2498165 h 2817938"/>
              <a:gd name="connsiteX13" fmla="*/ 1088116 w 1408454"/>
              <a:gd name="connsiteY13" fmla="*/ 1408452 h 2817938"/>
              <a:gd name="connsiteX14" fmla="*/ 0 w 1408454"/>
              <a:gd name="connsiteY14" fmla="*/ 320808 h 281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8454" h="2817938">
                <a:moveTo>
                  <a:pt x="0" y="1140361"/>
                </a:moveTo>
                <a:cubicBezTo>
                  <a:pt x="146180" y="1140361"/>
                  <a:pt x="263534" y="1259767"/>
                  <a:pt x="263534" y="1407207"/>
                </a:cubicBezTo>
                <a:cubicBezTo>
                  <a:pt x="263534" y="1553608"/>
                  <a:pt x="146180" y="1673014"/>
                  <a:pt x="1030" y="1673014"/>
                </a:cubicBezTo>
                <a:close/>
                <a:moveTo>
                  <a:pt x="0" y="574742"/>
                </a:moveTo>
                <a:cubicBezTo>
                  <a:pt x="458232" y="574742"/>
                  <a:pt x="833712" y="948616"/>
                  <a:pt x="833712" y="1408451"/>
                </a:cubicBezTo>
                <a:cubicBezTo>
                  <a:pt x="833712" y="1869322"/>
                  <a:pt x="460300" y="2243197"/>
                  <a:pt x="1034" y="2243197"/>
                </a:cubicBezTo>
                <a:lnTo>
                  <a:pt x="1034" y="1923176"/>
                </a:lnTo>
                <a:cubicBezTo>
                  <a:pt x="283420" y="1923176"/>
                  <a:pt x="513054" y="1692223"/>
                  <a:pt x="513054" y="1409487"/>
                </a:cubicBezTo>
                <a:cubicBezTo>
                  <a:pt x="513054" y="1124679"/>
                  <a:pt x="283420" y="894762"/>
                  <a:pt x="0" y="895798"/>
                </a:cubicBezTo>
                <a:close/>
                <a:moveTo>
                  <a:pt x="0" y="0"/>
                </a:moveTo>
                <a:cubicBezTo>
                  <a:pt x="776046" y="0"/>
                  <a:pt x="1407422" y="631268"/>
                  <a:pt x="1408454" y="1408452"/>
                </a:cubicBezTo>
                <a:cubicBezTo>
                  <a:pt x="1408454" y="2185636"/>
                  <a:pt x="778112" y="2817938"/>
                  <a:pt x="2066" y="2817938"/>
                </a:cubicBezTo>
                <a:lnTo>
                  <a:pt x="2066" y="2498165"/>
                </a:lnTo>
                <a:cubicBezTo>
                  <a:pt x="601410" y="2497130"/>
                  <a:pt x="1088116" y="2008674"/>
                  <a:pt x="1088116" y="1408452"/>
                </a:cubicBezTo>
                <a:cubicBezTo>
                  <a:pt x="1088116" y="808230"/>
                  <a:pt x="600376" y="319773"/>
                  <a:pt x="0" y="320808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6" name="Freeform 56">
            <a:extLst>
              <a:ext uri="{FF2B5EF4-FFF2-40B4-BE49-F238E27FC236}">
                <a16:creationId xmlns:a16="http://schemas.microsoft.com/office/drawing/2014/main" id="{57F2CE25-6B6F-1D48-9676-A7C8ECAC1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1082" y="6667970"/>
            <a:ext cx="2513356" cy="82106"/>
          </a:xfrm>
          <a:custGeom>
            <a:avLst/>
            <a:gdLst>
              <a:gd name="T0" fmla="*/ 2427 w 2428"/>
              <a:gd name="T1" fmla="*/ 0 h 81"/>
              <a:gd name="T2" fmla="*/ 2427 w 2428"/>
              <a:gd name="T3" fmla="*/ 80 h 81"/>
              <a:gd name="T4" fmla="*/ 0 w 2428"/>
              <a:gd name="T5" fmla="*/ 80 h 81"/>
              <a:gd name="T6" fmla="*/ 0 w 2428"/>
              <a:gd name="T7" fmla="*/ 80 h 81"/>
              <a:gd name="T8" fmla="*/ 80 w 2428"/>
              <a:gd name="T9" fmla="*/ 0 h 81"/>
              <a:gd name="T10" fmla="*/ 2427 w 2428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28" h="81">
                <a:moveTo>
                  <a:pt x="2427" y="0"/>
                </a:moveTo>
                <a:lnTo>
                  <a:pt x="2427" y="80"/>
                </a:lnTo>
                <a:lnTo>
                  <a:pt x="0" y="80"/>
                </a:lnTo>
                <a:lnTo>
                  <a:pt x="0" y="80"/>
                </a:lnTo>
                <a:cubicBezTo>
                  <a:pt x="0" y="35"/>
                  <a:pt x="36" y="0"/>
                  <a:pt x="80" y="0"/>
                </a:cubicBezTo>
                <a:lnTo>
                  <a:pt x="2427" y="0"/>
                </a:lnTo>
              </a:path>
            </a:pathLst>
          </a:custGeom>
          <a:solidFill>
            <a:srgbClr val="43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028AD575-1C7A-6042-B671-B58A5A9A2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1082" y="6747496"/>
            <a:ext cx="2513356" cy="82106"/>
          </a:xfrm>
          <a:custGeom>
            <a:avLst/>
            <a:gdLst>
              <a:gd name="T0" fmla="*/ 2427 w 2428"/>
              <a:gd name="T1" fmla="*/ 0 h 81"/>
              <a:gd name="T2" fmla="*/ 2427 w 2428"/>
              <a:gd name="T3" fmla="*/ 80 h 81"/>
              <a:gd name="T4" fmla="*/ 80 w 2428"/>
              <a:gd name="T5" fmla="*/ 80 h 81"/>
              <a:gd name="T6" fmla="*/ 80 w 2428"/>
              <a:gd name="T7" fmla="*/ 80 h 81"/>
              <a:gd name="T8" fmla="*/ 0 w 2428"/>
              <a:gd name="T9" fmla="*/ 0 h 81"/>
              <a:gd name="T10" fmla="*/ 2427 w 2428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28" h="81">
                <a:moveTo>
                  <a:pt x="2427" y="0"/>
                </a:moveTo>
                <a:lnTo>
                  <a:pt x="2427" y="80"/>
                </a:lnTo>
                <a:lnTo>
                  <a:pt x="80" y="80"/>
                </a:lnTo>
                <a:lnTo>
                  <a:pt x="80" y="80"/>
                </a:lnTo>
                <a:cubicBezTo>
                  <a:pt x="36" y="80"/>
                  <a:pt x="0" y="44"/>
                  <a:pt x="0" y="0"/>
                </a:cubicBezTo>
                <a:lnTo>
                  <a:pt x="2427" y="0"/>
                </a:lnTo>
              </a:path>
            </a:pathLst>
          </a:custGeom>
          <a:solidFill>
            <a:srgbClr val="2223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8" name="Freeform 58">
            <a:extLst>
              <a:ext uri="{FF2B5EF4-FFF2-40B4-BE49-F238E27FC236}">
                <a16:creationId xmlns:a16="http://schemas.microsoft.com/office/drawing/2014/main" id="{68BDB2EC-2753-8D4D-976E-0CADC5CCF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237" y="6357792"/>
            <a:ext cx="980712" cy="310178"/>
          </a:xfrm>
          <a:custGeom>
            <a:avLst/>
            <a:gdLst>
              <a:gd name="T0" fmla="*/ 274 w 950"/>
              <a:gd name="T1" fmla="*/ 0 h 301"/>
              <a:gd name="T2" fmla="*/ 0 w 950"/>
              <a:gd name="T3" fmla="*/ 300 h 301"/>
              <a:gd name="T4" fmla="*/ 675 w 950"/>
              <a:gd name="T5" fmla="*/ 300 h 301"/>
              <a:gd name="T6" fmla="*/ 949 w 950"/>
              <a:gd name="T7" fmla="*/ 0 h 301"/>
              <a:gd name="T8" fmla="*/ 274 w 950"/>
              <a:gd name="T9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0" h="301">
                <a:moveTo>
                  <a:pt x="274" y="0"/>
                </a:moveTo>
                <a:lnTo>
                  <a:pt x="0" y="300"/>
                </a:lnTo>
                <a:lnTo>
                  <a:pt x="675" y="300"/>
                </a:lnTo>
                <a:lnTo>
                  <a:pt x="949" y="0"/>
                </a:lnTo>
                <a:lnTo>
                  <a:pt x="27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9" name="Freeform 62">
            <a:extLst>
              <a:ext uri="{FF2B5EF4-FFF2-40B4-BE49-F238E27FC236}">
                <a16:creationId xmlns:a16="http://schemas.microsoft.com/office/drawing/2014/main" id="{DEC37974-DCBB-704E-B266-F43309CE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237" y="6829601"/>
            <a:ext cx="980712" cy="310178"/>
          </a:xfrm>
          <a:custGeom>
            <a:avLst/>
            <a:gdLst>
              <a:gd name="T0" fmla="*/ 274 w 950"/>
              <a:gd name="T1" fmla="*/ 300 h 301"/>
              <a:gd name="T2" fmla="*/ 0 w 950"/>
              <a:gd name="T3" fmla="*/ 0 h 301"/>
              <a:gd name="T4" fmla="*/ 675 w 950"/>
              <a:gd name="T5" fmla="*/ 0 h 301"/>
              <a:gd name="T6" fmla="*/ 949 w 950"/>
              <a:gd name="T7" fmla="*/ 300 h 301"/>
              <a:gd name="T8" fmla="*/ 274 w 950"/>
              <a:gd name="T9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0" h="301">
                <a:moveTo>
                  <a:pt x="274" y="300"/>
                </a:moveTo>
                <a:lnTo>
                  <a:pt x="0" y="0"/>
                </a:lnTo>
                <a:lnTo>
                  <a:pt x="675" y="0"/>
                </a:lnTo>
                <a:lnTo>
                  <a:pt x="949" y="300"/>
                </a:lnTo>
                <a:lnTo>
                  <a:pt x="274" y="30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" name="Freeform 182">
            <a:extLst>
              <a:ext uri="{FF2B5EF4-FFF2-40B4-BE49-F238E27FC236}">
                <a16:creationId xmlns:a16="http://schemas.microsoft.com/office/drawing/2014/main" id="{3FDABF0B-95E8-0746-937A-DAE3556B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236" y="6357792"/>
            <a:ext cx="984234" cy="780957"/>
          </a:xfrm>
          <a:custGeom>
            <a:avLst/>
            <a:gdLst>
              <a:gd name="connsiteX0" fmla="*/ 529128 w 984234"/>
              <a:gd name="connsiteY0" fmla="*/ 471809 h 780957"/>
              <a:gd name="connsiteX1" fmla="*/ 699532 w 984234"/>
              <a:gd name="connsiteY1" fmla="*/ 471809 h 780957"/>
              <a:gd name="connsiteX2" fmla="*/ 984234 w 984234"/>
              <a:gd name="connsiteY2" fmla="*/ 780957 h 780957"/>
              <a:gd name="connsiteX3" fmla="*/ 814868 w 984234"/>
              <a:gd name="connsiteY3" fmla="*/ 780957 h 780957"/>
              <a:gd name="connsiteX4" fmla="*/ 264564 w 984234"/>
              <a:gd name="connsiteY4" fmla="*/ 471809 h 780957"/>
              <a:gd name="connsiteX5" fmla="*/ 433930 w 984234"/>
              <a:gd name="connsiteY5" fmla="*/ 471809 h 780957"/>
              <a:gd name="connsiteX6" fmla="*/ 719670 w 984234"/>
              <a:gd name="connsiteY6" fmla="*/ 780957 h 780957"/>
              <a:gd name="connsiteX7" fmla="*/ 550304 w 984234"/>
              <a:gd name="connsiteY7" fmla="*/ 780957 h 780957"/>
              <a:gd name="connsiteX8" fmla="*/ 0 w 984234"/>
              <a:gd name="connsiteY8" fmla="*/ 471809 h 780957"/>
              <a:gd name="connsiteX9" fmla="*/ 169366 w 984234"/>
              <a:gd name="connsiteY9" fmla="*/ 471809 h 780957"/>
              <a:gd name="connsiteX10" fmla="*/ 455106 w 984234"/>
              <a:gd name="connsiteY10" fmla="*/ 780957 h 780957"/>
              <a:gd name="connsiteX11" fmla="*/ 284700 w 984234"/>
              <a:gd name="connsiteY11" fmla="*/ 780957 h 780957"/>
              <a:gd name="connsiteX12" fmla="*/ 814868 w 984234"/>
              <a:gd name="connsiteY12" fmla="*/ 0 h 780957"/>
              <a:gd name="connsiteX13" fmla="*/ 984234 w 984234"/>
              <a:gd name="connsiteY13" fmla="*/ 0 h 780957"/>
              <a:gd name="connsiteX14" fmla="*/ 699532 w 984234"/>
              <a:gd name="connsiteY14" fmla="*/ 309147 h 780957"/>
              <a:gd name="connsiteX15" fmla="*/ 529128 w 984234"/>
              <a:gd name="connsiteY15" fmla="*/ 309147 h 780957"/>
              <a:gd name="connsiteX16" fmla="*/ 550304 w 984234"/>
              <a:gd name="connsiteY16" fmla="*/ 0 h 780957"/>
              <a:gd name="connsiteX17" fmla="*/ 719670 w 984234"/>
              <a:gd name="connsiteY17" fmla="*/ 0 h 780957"/>
              <a:gd name="connsiteX18" fmla="*/ 433930 w 984234"/>
              <a:gd name="connsiteY18" fmla="*/ 309147 h 780957"/>
              <a:gd name="connsiteX19" fmla="*/ 264564 w 984234"/>
              <a:gd name="connsiteY19" fmla="*/ 309147 h 780957"/>
              <a:gd name="connsiteX20" fmla="*/ 284700 w 984234"/>
              <a:gd name="connsiteY20" fmla="*/ 0 h 780957"/>
              <a:gd name="connsiteX21" fmla="*/ 455106 w 984234"/>
              <a:gd name="connsiteY21" fmla="*/ 0 h 780957"/>
              <a:gd name="connsiteX22" fmla="*/ 169366 w 984234"/>
              <a:gd name="connsiteY22" fmla="*/ 309147 h 780957"/>
              <a:gd name="connsiteX23" fmla="*/ 0 w 984234"/>
              <a:gd name="connsiteY23" fmla="*/ 309147 h 78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84234" h="780957">
                <a:moveTo>
                  <a:pt x="529128" y="471809"/>
                </a:moveTo>
                <a:lnTo>
                  <a:pt x="699532" y="471809"/>
                </a:lnTo>
                <a:lnTo>
                  <a:pt x="984234" y="780957"/>
                </a:lnTo>
                <a:lnTo>
                  <a:pt x="814868" y="780957"/>
                </a:lnTo>
                <a:close/>
                <a:moveTo>
                  <a:pt x="264564" y="471809"/>
                </a:moveTo>
                <a:lnTo>
                  <a:pt x="433930" y="471809"/>
                </a:lnTo>
                <a:lnTo>
                  <a:pt x="719670" y="780957"/>
                </a:lnTo>
                <a:lnTo>
                  <a:pt x="550304" y="780957"/>
                </a:lnTo>
                <a:close/>
                <a:moveTo>
                  <a:pt x="0" y="471809"/>
                </a:moveTo>
                <a:lnTo>
                  <a:pt x="169366" y="471809"/>
                </a:lnTo>
                <a:lnTo>
                  <a:pt x="455106" y="780957"/>
                </a:lnTo>
                <a:lnTo>
                  <a:pt x="284700" y="780957"/>
                </a:lnTo>
                <a:close/>
                <a:moveTo>
                  <a:pt x="814868" y="0"/>
                </a:moveTo>
                <a:lnTo>
                  <a:pt x="984234" y="0"/>
                </a:lnTo>
                <a:lnTo>
                  <a:pt x="699532" y="309147"/>
                </a:lnTo>
                <a:lnTo>
                  <a:pt x="529128" y="309147"/>
                </a:lnTo>
                <a:close/>
                <a:moveTo>
                  <a:pt x="550304" y="0"/>
                </a:moveTo>
                <a:lnTo>
                  <a:pt x="719670" y="0"/>
                </a:lnTo>
                <a:lnTo>
                  <a:pt x="433930" y="309147"/>
                </a:lnTo>
                <a:lnTo>
                  <a:pt x="264564" y="309147"/>
                </a:lnTo>
                <a:close/>
                <a:moveTo>
                  <a:pt x="284700" y="0"/>
                </a:moveTo>
                <a:lnTo>
                  <a:pt x="455106" y="0"/>
                </a:lnTo>
                <a:lnTo>
                  <a:pt x="169366" y="309147"/>
                </a:lnTo>
                <a:lnTo>
                  <a:pt x="0" y="3091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8327FF8-0CB0-4A0A-B3CF-E7A32E4B24DC}"/>
              </a:ext>
            </a:extLst>
          </p:cNvPr>
          <p:cNvSpPr/>
          <p:nvPr/>
        </p:nvSpPr>
        <p:spPr>
          <a:xfrm>
            <a:off x="21097237" y="496389"/>
            <a:ext cx="2594499" cy="16197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:a16="http://schemas.microsoft.com/office/drawing/2014/main" id="{955B1693-CBEB-4390-A518-0DD37B19CAC1}"/>
              </a:ext>
            </a:extLst>
          </p:cNvPr>
          <p:cNvSpPr txBox="1"/>
          <p:nvPr/>
        </p:nvSpPr>
        <p:spPr>
          <a:xfrm>
            <a:off x="6029622" y="5688449"/>
            <a:ext cx="12318406" cy="116955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7000" b="1" dirty="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Demonstração Colab em Python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7142EC-7657-499D-BD5D-D336E9CE28CE}"/>
              </a:ext>
            </a:extLst>
          </p:cNvPr>
          <p:cNvSpPr/>
          <p:nvPr/>
        </p:nvSpPr>
        <p:spPr>
          <a:xfrm>
            <a:off x="21097237" y="496389"/>
            <a:ext cx="2594499" cy="16197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82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5C423-0149-4C5F-A208-9918A6FB34BE}"/>
              </a:ext>
            </a:extLst>
          </p:cNvPr>
          <p:cNvSpPr txBox="1"/>
          <p:nvPr/>
        </p:nvSpPr>
        <p:spPr>
          <a:xfrm>
            <a:off x="8892410" y="5888504"/>
            <a:ext cx="65928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Obrigado!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81C1667-489C-42BE-88D4-B76B5119DD95}"/>
              </a:ext>
            </a:extLst>
          </p:cNvPr>
          <p:cNvSpPr/>
          <p:nvPr/>
        </p:nvSpPr>
        <p:spPr>
          <a:xfrm>
            <a:off x="21097237" y="496389"/>
            <a:ext cx="2594499" cy="16197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2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44FFD-0964-4742-90FC-8FBF2D65D034}"/>
              </a:ext>
            </a:extLst>
          </p:cNvPr>
          <p:cNvSpPr txBox="1"/>
          <p:nvPr/>
        </p:nvSpPr>
        <p:spPr>
          <a:xfrm>
            <a:off x="672740" y="612372"/>
            <a:ext cx="23198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TEAM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41705E-BCE7-604C-A5FD-47EAE89F03DF}"/>
              </a:ext>
            </a:extLst>
          </p:cNvPr>
          <p:cNvSpPr/>
          <p:nvPr/>
        </p:nvSpPr>
        <p:spPr>
          <a:xfrm>
            <a:off x="3505200" y="3510690"/>
            <a:ext cx="4241800" cy="424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4A046E-3CEE-F444-8F07-1D7E5487295C}"/>
              </a:ext>
            </a:extLst>
          </p:cNvPr>
          <p:cNvSpPr/>
          <p:nvPr/>
        </p:nvSpPr>
        <p:spPr>
          <a:xfrm>
            <a:off x="16630650" y="3510690"/>
            <a:ext cx="4241800" cy="424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85A3E9-5794-FF43-B1FA-91323BF58A8D}"/>
              </a:ext>
            </a:extLst>
          </p:cNvPr>
          <p:cNvSpPr/>
          <p:nvPr/>
        </p:nvSpPr>
        <p:spPr>
          <a:xfrm>
            <a:off x="10067924" y="5016114"/>
            <a:ext cx="4241800" cy="424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15CDC-847B-0445-B4E7-EDAE918BD6A5}"/>
              </a:ext>
            </a:extLst>
          </p:cNvPr>
          <p:cNvSpPr txBox="1"/>
          <p:nvPr/>
        </p:nvSpPr>
        <p:spPr>
          <a:xfrm>
            <a:off x="4267395" y="8168273"/>
            <a:ext cx="2717411" cy="7848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Luiz Carlos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82B7AA-7807-804C-94C5-66274B2E778E}"/>
              </a:ext>
            </a:extLst>
          </p:cNvPr>
          <p:cNvSpPr txBox="1"/>
          <p:nvPr/>
        </p:nvSpPr>
        <p:spPr>
          <a:xfrm>
            <a:off x="17202890" y="8168273"/>
            <a:ext cx="3097323" cy="7848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Luiz Valença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3C10C-6602-2345-AE1C-7AE2EE1760C4}"/>
              </a:ext>
            </a:extLst>
          </p:cNvPr>
          <p:cNvSpPr txBox="1"/>
          <p:nvPr/>
        </p:nvSpPr>
        <p:spPr>
          <a:xfrm>
            <a:off x="10369577" y="9702095"/>
            <a:ext cx="3638497" cy="7848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Mauro Simões</a:t>
            </a:r>
          </a:p>
        </p:txBody>
      </p:sp>
      <p:pic>
        <p:nvPicPr>
          <p:cNvPr id="16" name="Espaço Reservado para Imagem 37">
            <a:extLst>
              <a:ext uri="{FF2B5EF4-FFF2-40B4-BE49-F238E27FC236}">
                <a16:creationId xmlns:a16="http://schemas.microsoft.com/office/drawing/2014/main" id="{740A0186-592C-4E4C-9F18-F3AA41DB05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>
            <a:fillRect/>
          </a:stretch>
        </p:blipFill>
        <p:spPr>
          <a:xfrm>
            <a:off x="3505201" y="3510691"/>
            <a:ext cx="4284636" cy="4285752"/>
          </a:xfrm>
          <a:prstGeom prst="ellipse">
            <a:avLst/>
          </a:prstGeom>
        </p:spPr>
      </p:pic>
      <p:pic>
        <p:nvPicPr>
          <p:cNvPr id="17" name="Espaço Reservado para Imagem 37">
            <a:extLst>
              <a:ext uri="{FF2B5EF4-FFF2-40B4-BE49-F238E27FC236}">
                <a16:creationId xmlns:a16="http://schemas.microsoft.com/office/drawing/2014/main" id="{6A06B343-D584-4638-92C2-96F2E0294B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9" b="9999"/>
          <a:stretch/>
        </p:blipFill>
        <p:spPr>
          <a:xfrm>
            <a:off x="10032385" y="4971436"/>
            <a:ext cx="4336757" cy="4337887"/>
          </a:xfrm>
          <a:prstGeom prst="ellipse">
            <a:avLst/>
          </a:prstGeom>
        </p:spPr>
      </p:pic>
      <p:pic>
        <p:nvPicPr>
          <p:cNvPr id="18" name="Espaço Reservado para Imagem 37">
            <a:extLst>
              <a:ext uri="{FF2B5EF4-FFF2-40B4-BE49-F238E27FC236}">
                <a16:creationId xmlns:a16="http://schemas.microsoft.com/office/drawing/2014/main" id="{17A3FC0D-CCED-4453-A519-DC6D3C7CB06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0" r="10010"/>
          <a:stretch/>
        </p:blipFill>
        <p:spPr>
          <a:xfrm>
            <a:off x="16597358" y="3472506"/>
            <a:ext cx="4301217" cy="4302337"/>
          </a:xfrm>
          <a:prstGeom prst="ellipse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359C253-30AC-4BCB-8370-0CDA00EFC3B3}"/>
              </a:ext>
            </a:extLst>
          </p:cNvPr>
          <p:cNvSpPr/>
          <p:nvPr/>
        </p:nvSpPr>
        <p:spPr>
          <a:xfrm>
            <a:off x="21097237" y="496389"/>
            <a:ext cx="2594499" cy="16197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49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88A16-B4C9-8F4E-8183-89A8E8FF45F7}"/>
              </a:ext>
            </a:extLst>
          </p:cNvPr>
          <p:cNvSpPr txBox="1"/>
          <p:nvPr/>
        </p:nvSpPr>
        <p:spPr>
          <a:xfrm>
            <a:off x="10208362" y="612372"/>
            <a:ext cx="3960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PROJETO F1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579D199-4E6A-0F4D-8A2B-570C09B2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4152" y="8884054"/>
            <a:ext cx="10362673" cy="4051932"/>
          </a:xfrm>
          <a:custGeom>
            <a:avLst/>
            <a:gdLst>
              <a:gd name="connsiteX0" fmla="*/ 9799391 w 10362673"/>
              <a:gd name="connsiteY0" fmla="*/ 2875025 h 4051932"/>
              <a:gd name="connsiteX1" fmla="*/ 9799391 w 10362673"/>
              <a:gd name="connsiteY1" fmla="*/ 3117899 h 4051932"/>
              <a:gd name="connsiteX2" fmla="*/ 9928400 w 10362673"/>
              <a:gd name="connsiteY2" fmla="*/ 3117899 h 4051932"/>
              <a:gd name="connsiteX3" fmla="*/ 9928400 w 10362673"/>
              <a:gd name="connsiteY3" fmla="*/ 2875025 h 4051932"/>
              <a:gd name="connsiteX4" fmla="*/ 143061 w 10362673"/>
              <a:gd name="connsiteY4" fmla="*/ 682632 h 4051932"/>
              <a:gd name="connsiteX5" fmla="*/ 214265 w 10362673"/>
              <a:gd name="connsiteY5" fmla="*/ 682632 h 4051932"/>
              <a:gd name="connsiteX6" fmla="*/ 1735029 w 10362673"/>
              <a:gd name="connsiteY6" fmla="*/ 682632 h 4051932"/>
              <a:gd name="connsiteX7" fmla="*/ 1805580 w 10362673"/>
              <a:gd name="connsiteY7" fmla="*/ 682632 h 4051932"/>
              <a:gd name="connsiteX8" fmla="*/ 1948642 w 10362673"/>
              <a:gd name="connsiteY8" fmla="*/ 826267 h 4051932"/>
              <a:gd name="connsiteX9" fmla="*/ 1805580 w 10362673"/>
              <a:gd name="connsiteY9" fmla="*/ 967943 h 4051932"/>
              <a:gd name="connsiteX10" fmla="*/ 1679503 w 10362673"/>
              <a:gd name="connsiteY10" fmla="*/ 967943 h 4051932"/>
              <a:gd name="connsiteX11" fmla="*/ 1069369 w 10362673"/>
              <a:gd name="connsiteY11" fmla="*/ 1437369 h 4051932"/>
              <a:gd name="connsiteX12" fmla="*/ 1069369 w 10362673"/>
              <a:gd name="connsiteY12" fmla="*/ 2705927 h 4051932"/>
              <a:gd name="connsiteX13" fmla="*/ 1249665 w 10362673"/>
              <a:gd name="connsiteY13" fmla="*/ 2886124 h 4051932"/>
              <a:gd name="connsiteX14" fmla="*/ 8716304 w 10362673"/>
              <a:gd name="connsiteY14" fmla="*/ 2886124 h 4051932"/>
              <a:gd name="connsiteX15" fmla="*/ 8834542 w 10362673"/>
              <a:gd name="connsiteY15" fmla="*/ 2831282 h 4051932"/>
              <a:gd name="connsiteX16" fmla="*/ 9074284 w 10362673"/>
              <a:gd name="connsiteY16" fmla="*/ 2546623 h 4051932"/>
              <a:gd name="connsiteX17" fmla="*/ 9193176 w 10362673"/>
              <a:gd name="connsiteY17" fmla="*/ 2491128 h 4051932"/>
              <a:gd name="connsiteX18" fmla="*/ 9727534 w 10362673"/>
              <a:gd name="connsiteY18" fmla="*/ 2491128 h 4051932"/>
              <a:gd name="connsiteX19" fmla="*/ 9799391 w 10362673"/>
              <a:gd name="connsiteY19" fmla="*/ 2563598 h 4051932"/>
              <a:gd name="connsiteX20" fmla="*/ 9799391 w 10362673"/>
              <a:gd name="connsiteY20" fmla="*/ 2713762 h 4051932"/>
              <a:gd name="connsiteX21" fmla="*/ 9928400 w 10362673"/>
              <a:gd name="connsiteY21" fmla="*/ 2713762 h 4051932"/>
              <a:gd name="connsiteX22" fmla="*/ 9928400 w 10362673"/>
              <a:gd name="connsiteY22" fmla="*/ 1922502 h 4051932"/>
              <a:gd name="connsiteX23" fmla="*/ 9965025 w 10362673"/>
              <a:gd name="connsiteY23" fmla="*/ 1886598 h 4051932"/>
              <a:gd name="connsiteX24" fmla="*/ 10326702 w 10362673"/>
              <a:gd name="connsiteY24" fmla="*/ 1886598 h 4051932"/>
              <a:gd name="connsiteX25" fmla="*/ 10362673 w 10362673"/>
              <a:gd name="connsiteY25" fmla="*/ 1922502 h 4051932"/>
              <a:gd name="connsiteX26" fmla="*/ 10362673 w 10362673"/>
              <a:gd name="connsiteY26" fmla="*/ 4016028 h 4051932"/>
              <a:gd name="connsiteX27" fmla="*/ 10326702 w 10362673"/>
              <a:gd name="connsiteY27" fmla="*/ 4051932 h 4051932"/>
              <a:gd name="connsiteX28" fmla="*/ 9965025 w 10362673"/>
              <a:gd name="connsiteY28" fmla="*/ 4051932 h 4051932"/>
              <a:gd name="connsiteX29" fmla="*/ 9928400 w 10362673"/>
              <a:gd name="connsiteY29" fmla="*/ 4016028 h 4051932"/>
              <a:gd name="connsiteX30" fmla="*/ 9928400 w 10362673"/>
              <a:gd name="connsiteY30" fmla="*/ 3279815 h 4051932"/>
              <a:gd name="connsiteX31" fmla="*/ 9799391 w 10362673"/>
              <a:gd name="connsiteY31" fmla="*/ 3279815 h 4051932"/>
              <a:gd name="connsiteX32" fmla="*/ 9799391 w 10362673"/>
              <a:gd name="connsiteY32" fmla="*/ 3429326 h 4051932"/>
              <a:gd name="connsiteX33" fmla="*/ 9727534 w 10362673"/>
              <a:gd name="connsiteY33" fmla="*/ 3501796 h 4051932"/>
              <a:gd name="connsiteX34" fmla="*/ 9193176 w 10362673"/>
              <a:gd name="connsiteY34" fmla="*/ 3501796 h 4051932"/>
              <a:gd name="connsiteX35" fmla="*/ 9074284 w 10362673"/>
              <a:gd name="connsiteY35" fmla="*/ 3445648 h 4051932"/>
              <a:gd name="connsiteX36" fmla="*/ 8834542 w 10362673"/>
              <a:gd name="connsiteY36" fmla="*/ 3158378 h 4051932"/>
              <a:gd name="connsiteX37" fmla="*/ 8716304 w 10362673"/>
              <a:gd name="connsiteY37" fmla="*/ 3102883 h 4051932"/>
              <a:gd name="connsiteX38" fmla="*/ 1249665 w 10362673"/>
              <a:gd name="connsiteY38" fmla="*/ 3102883 h 4051932"/>
              <a:gd name="connsiteX39" fmla="*/ 852490 w 10362673"/>
              <a:gd name="connsiteY39" fmla="*/ 2705927 h 4051932"/>
              <a:gd name="connsiteX40" fmla="*/ 852490 w 10362673"/>
              <a:gd name="connsiteY40" fmla="*/ 1433451 h 4051932"/>
              <a:gd name="connsiteX41" fmla="*/ 269138 w 10362673"/>
              <a:gd name="connsiteY41" fmla="*/ 967943 h 4051932"/>
              <a:gd name="connsiteX42" fmla="*/ 143061 w 10362673"/>
              <a:gd name="connsiteY42" fmla="*/ 967943 h 4051932"/>
              <a:gd name="connsiteX43" fmla="*/ 0 w 10362673"/>
              <a:gd name="connsiteY43" fmla="*/ 826267 h 4051932"/>
              <a:gd name="connsiteX44" fmla="*/ 143061 w 10362673"/>
              <a:gd name="connsiteY44" fmla="*/ 682632 h 4051932"/>
              <a:gd name="connsiteX45" fmla="*/ 143110 w 10362673"/>
              <a:gd name="connsiteY45" fmla="*/ 342756 h 4051932"/>
              <a:gd name="connsiteX46" fmla="*/ 1806199 w 10362673"/>
              <a:gd name="connsiteY46" fmla="*/ 342756 h 4051932"/>
              <a:gd name="connsiteX47" fmla="*/ 1949310 w 10362673"/>
              <a:gd name="connsiteY47" fmla="*/ 485983 h 4051932"/>
              <a:gd name="connsiteX48" fmla="*/ 1806199 w 10362673"/>
              <a:gd name="connsiteY48" fmla="*/ 627256 h 4051932"/>
              <a:gd name="connsiteX49" fmla="*/ 143110 w 10362673"/>
              <a:gd name="connsiteY49" fmla="*/ 627256 h 4051932"/>
              <a:gd name="connsiteX50" fmla="*/ 0 w 10362673"/>
              <a:gd name="connsiteY50" fmla="*/ 485983 h 4051932"/>
              <a:gd name="connsiteX51" fmla="*/ 143110 w 10362673"/>
              <a:gd name="connsiteY51" fmla="*/ 342756 h 4051932"/>
              <a:gd name="connsiteX52" fmla="*/ 143110 w 10362673"/>
              <a:gd name="connsiteY52" fmla="*/ 0 h 4051932"/>
              <a:gd name="connsiteX53" fmla="*/ 1806199 w 10362673"/>
              <a:gd name="connsiteY53" fmla="*/ 0 h 4051932"/>
              <a:gd name="connsiteX54" fmla="*/ 1949310 w 10362673"/>
              <a:gd name="connsiteY54" fmla="*/ 142575 h 4051932"/>
              <a:gd name="connsiteX55" fmla="*/ 1806199 w 10362673"/>
              <a:gd name="connsiteY55" fmla="*/ 284498 h 4051932"/>
              <a:gd name="connsiteX56" fmla="*/ 143110 w 10362673"/>
              <a:gd name="connsiteY56" fmla="*/ 284498 h 4051932"/>
              <a:gd name="connsiteX57" fmla="*/ 0 w 10362673"/>
              <a:gd name="connsiteY57" fmla="*/ 142575 h 4051932"/>
              <a:gd name="connsiteX58" fmla="*/ 143110 w 10362673"/>
              <a:gd name="connsiteY58" fmla="*/ 0 h 405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362673" h="4051932">
                <a:moveTo>
                  <a:pt x="9799391" y="2875025"/>
                </a:moveTo>
                <a:lnTo>
                  <a:pt x="9799391" y="3117899"/>
                </a:lnTo>
                <a:lnTo>
                  <a:pt x="9928400" y="3117899"/>
                </a:lnTo>
                <a:lnTo>
                  <a:pt x="9928400" y="2875025"/>
                </a:lnTo>
                <a:close/>
                <a:moveTo>
                  <a:pt x="143061" y="682632"/>
                </a:moveTo>
                <a:lnTo>
                  <a:pt x="214265" y="682632"/>
                </a:lnTo>
                <a:lnTo>
                  <a:pt x="1735029" y="682632"/>
                </a:lnTo>
                <a:lnTo>
                  <a:pt x="1805580" y="682632"/>
                </a:lnTo>
                <a:cubicBezTo>
                  <a:pt x="1884623" y="682632"/>
                  <a:pt x="1948642" y="747268"/>
                  <a:pt x="1948642" y="826267"/>
                </a:cubicBezTo>
                <a:cubicBezTo>
                  <a:pt x="1948642" y="904613"/>
                  <a:pt x="1884623" y="967943"/>
                  <a:pt x="1805580" y="967943"/>
                </a:cubicBezTo>
                <a:lnTo>
                  <a:pt x="1679503" y="967943"/>
                </a:lnTo>
                <a:cubicBezTo>
                  <a:pt x="1577596" y="1218652"/>
                  <a:pt x="1346346" y="1402766"/>
                  <a:pt x="1069369" y="1437369"/>
                </a:cubicBezTo>
                <a:lnTo>
                  <a:pt x="1069369" y="2705927"/>
                </a:lnTo>
                <a:cubicBezTo>
                  <a:pt x="1069369" y="2805166"/>
                  <a:pt x="1151024" y="2886124"/>
                  <a:pt x="1249665" y="2886124"/>
                </a:cubicBezTo>
                <a:lnTo>
                  <a:pt x="8716304" y="2886124"/>
                </a:lnTo>
                <a:cubicBezTo>
                  <a:pt x="8756152" y="2886124"/>
                  <a:pt x="8809065" y="2861315"/>
                  <a:pt x="8834542" y="2831282"/>
                </a:cubicBezTo>
                <a:lnTo>
                  <a:pt x="9074284" y="2546623"/>
                </a:lnTo>
                <a:cubicBezTo>
                  <a:pt x="9099761" y="2515285"/>
                  <a:pt x="9153327" y="2491128"/>
                  <a:pt x="9193176" y="2491128"/>
                </a:cubicBezTo>
                <a:lnTo>
                  <a:pt x="9727534" y="2491128"/>
                </a:lnTo>
                <a:cubicBezTo>
                  <a:pt x="9767382" y="2491128"/>
                  <a:pt x="9799391" y="2523772"/>
                  <a:pt x="9799391" y="2563598"/>
                </a:cubicBezTo>
                <a:lnTo>
                  <a:pt x="9799391" y="2713762"/>
                </a:lnTo>
                <a:lnTo>
                  <a:pt x="9928400" y="2713762"/>
                </a:lnTo>
                <a:lnTo>
                  <a:pt x="9928400" y="1922502"/>
                </a:lnTo>
                <a:cubicBezTo>
                  <a:pt x="9928400" y="1903571"/>
                  <a:pt x="9945405" y="1886598"/>
                  <a:pt x="9965025" y="1886598"/>
                </a:cubicBezTo>
                <a:lnTo>
                  <a:pt x="10326702" y="1886598"/>
                </a:lnTo>
                <a:cubicBezTo>
                  <a:pt x="10346322" y="1886598"/>
                  <a:pt x="10362673" y="1903571"/>
                  <a:pt x="10362673" y="1922502"/>
                </a:cubicBezTo>
                <a:lnTo>
                  <a:pt x="10362673" y="4016028"/>
                </a:lnTo>
                <a:cubicBezTo>
                  <a:pt x="10362673" y="4035612"/>
                  <a:pt x="10346322" y="4051932"/>
                  <a:pt x="10326702" y="4051932"/>
                </a:cubicBezTo>
                <a:lnTo>
                  <a:pt x="9965025" y="4051932"/>
                </a:lnTo>
                <a:cubicBezTo>
                  <a:pt x="9945405" y="4051932"/>
                  <a:pt x="9928400" y="4035612"/>
                  <a:pt x="9928400" y="4016028"/>
                </a:cubicBezTo>
                <a:lnTo>
                  <a:pt x="9928400" y="3279815"/>
                </a:lnTo>
                <a:lnTo>
                  <a:pt x="9799391" y="3279815"/>
                </a:lnTo>
                <a:lnTo>
                  <a:pt x="9799391" y="3429326"/>
                </a:lnTo>
                <a:cubicBezTo>
                  <a:pt x="9799391" y="3468499"/>
                  <a:pt x="9767382" y="3501796"/>
                  <a:pt x="9727534" y="3501796"/>
                </a:cubicBezTo>
                <a:lnTo>
                  <a:pt x="9193176" y="3501796"/>
                </a:lnTo>
                <a:cubicBezTo>
                  <a:pt x="9153327" y="3501796"/>
                  <a:pt x="9100414" y="3476987"/>
                  <a:pt x="9074284" y="3445648"/>
                </a:cubicBezTo>
                <a:lnTo>
                  <a:pt x="8834542" y="3158378"/>
                </a:lnTo>
                <a:cubicBezTo>
                  <a:pt x="8809065" y="3128345"/>
                  <a:pt x="8756152" y="3102883"/>
                  <a:pt x="8716304" y="3102883"/>
                </a:cubicBezTo>
                <a:lnTo>
                  <a:pt x="1249665" y="3102883"/>
                </a:lnTo>
                <a:cubicBezTo>
                  <a:pt x="1030827" y="3102883"/>
                  <a:pt x="852490" y="2924645"/>
                  <a:pt x="852490" y="2705927"/>
                </a:cubicBezTo>
                <a:lnTo>
                  <a:pt x="852490" y="1433451"/>
                </a:lnTo>
                <a:cubicBezTo>
                  <a:pt x="587271" y="1391014"/>
                  <a:pt x="367779" y="1210817"/>
                  <a:pt x="269138" y="967943"/>
                </a:cubicBezTo>
                <a:lnTo>
                  <a:pt x="143061" y="967943"/>
                </a:lnTo>
                <a:cubicBezTo>
                  <a:pt x="64671" y="967943"/>
                  <a:pt x="0" y="904613"/>
                  <a:pt x="0" y="826267"/>
                </a:cubicBezTo>
                <a:cubicBezTo>
                  <a:pt x="0" y="747268"/>
                  <a:pt x="64671" y="682632"/>
                  <a:pt x="143061" y="682632"/>
                </a:cubicBezTo>
                <a:close/>
                <a:moveTo>
                  <a:pt x="143110" y="342756"/>
                </a:moveTo>
                <a:lnTo>
                  <a:pt x="1806199" y="342756"/>
                </a:lnTo>
                <a:cubicBezTo>
                  <a:pt x="1885269" y="342756"/>
                  <a:pt x="1949310" y="407208"/>
                  <a:pt x="1949310" y="485983"/>
                </a:cubicBezTo>
                <a:cubicBezTo>
                  <a:pt x="1949310" y="564106"/>
                  <a:pt x="1885269" y="627256"/>
                  <a:pt x="1806199" y="627256"/>
                </a:cubicBezTo>
                <a:lnTo>
                  <a:pt x="143110" y="627256"/>
                </a:lnTo>
                <a:cubicBezTo>
                  <a:pt x="64693" y="627256"/>
                  <a:pt x="0" y="564106"/>
                  <a:pt x="0" y="485983"/>
                </a:cubicBezTo>
                <a:cubicBezTo>
                  <a:pt x="0" y="407208"/>
                  <a:pt x="64693" y="342756"/>
                  <a:pt x="143110" y="342756"/>
                </a:cubicBezTo>
                <a:close/>
                <a:moveTo>
                  <a:pt x="143110" y="0"/>
                </a:moveTo>
                <a:lnTo>
                  <a:pt x="1806199" y="0"/>
                </a:lnTo>
                <a:cubicBezTo>
                  <a:pt x="1885269" y="0"/>
                  <a:pt x="1949310" y="64451"/>
                  <a:pt x="1949310" y="142575"/>
                </a:cubicBezTo>
                <a:cubicBezTo>
                  <a:pt x="1949310" y="220698"/>
                  <a:pt x="1885269" y="284498"/>
                  <a:pt x="1806199" y="284498"/>
                </a:cubicBezTo>
                <a:lnTo>
                  <a:pt x="143110" y="284498"/>
                </a:lnTo>
                <a:cubicBezTo>
                  <a:pt x="64693" y="284498"/>
                  <a:pt x="0" y="220698"/>
                  <a:pt x="0" y="142575"/>
                </a:cubicBezTo>
                <a:cubicBezTo>
                  <a:pt x="0" y="64451"/>
                  <a:pt x="64693" y="0"/>
                  <a:pt x="14311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7" name="Freeform 19">
            <a:extLst>
              <a:ext uri="{FF2B5EF4-FFF2-40B4-BE49-F238E27FC236}">
                <a16:creationId xmlns:a16="http://schemas.microsoft.com/office/drawing/2014/main" id="{D6CD4B8D-FAD6-234D-B6BD-750B8E365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1705" y="3322192"/>
            <a:ext cx="4331975" cy="5489856"/>
          </a:xfrm>
          <a:custGeom>
            <a:avLst/>
            <a:gdLst>
              <a:gd name="T0" fmla="*/ 1804 w 6634"/>
              <a:gd name="T1" fmla="*/ 7056 h 8404"/>
              <a:gd name="T2" fmla="*/ 1744 w 6634"/>
              <a:gd name="T3" fmla="*/ 6855 h 8404"/>
              <a:gd name="T4" fmla="*/ 1318 w 6634"/>
              <a:gd name="T5" fmla="*/ 5855 h 8404"/>
              <a:gd name="T6" fmla="*/ 687 w 6634"/>
              <a:gd name="T7" fmla="*/ 4680 h 8404"/>
              <a:gd name="T8" fmla="*/ 441 w 6634"/>
              <a:gd name="T9" fmla="*/ 3318 h 8404"/>
              <a:gd name="T10" fmla="*/ 1286 w 6634"/>
              <a:gd name="T11" fmla="*/ 1282 h 8404"/>
              <a:gd name="T12" fmla="*/ 3317 w 6634"/>
              <a:gd name="T13" fmla="*/ 443 h 8404"/>
              <a:gd name="T14" fmla="*/ 5348 w 6634"/>
              <a:gd name="T15" fmla="*/ 1282 h 8404"/>
              <a:gd name="T16" fmla="*/ 6191 w 6634"/>
              <a:gd name="T17" fmla="*/ 3318 h 8404"/>
              <a:gd name="T18" fmla="*/ 5946 w 6634"/>
              <a:gd name="T19" fmla="*/ 4680 h 8404"/>
              <a:gd name="T20" fmla="*/ 5316 w 6634"/>
              <a:gd name="T21" fmla="*/ 5855 h 8404"/>
              <a:gd name="T22" fmla="*/ 4889 w 6634"/>
              <a:gd name="T23" fmla="*/ 6855 h 8404"/>
              <a:gd name="T24" fmla="*/ 4829 w 6634"/>
              <a:gd name="T25" fmla="*/ 7056 h 8404"/>
              <a:gd name="T26" fmla="*/ 4764 w 6634"/>
              <a:gd name="T27" fmla="*/ 7288 h 8404"/>
              <a:gd name="T28" fmla="*/ 4437 w 6634"/>
              <a:gd name="T29" fmla="*/ 7816 h 8404"/>
              <a:gd name="T30" fmla="*/ 3317 w 6634"/>
              <a:gd name="T31" fmla="*/ 7961 h 8404"/>
              <a:gd name="T32" fmla="*/ 2198 w 6634"/>
              <a:gd name="T33" fmla="*/ 7816 h 8404"/>
              <a:gd name="T34" fmla="*/ 1870 w 6634"/>
              <a:gd name="T35" fmla="*/ 7288 h 8404"/>
              <a:gd name="T36" fmla="*/ 3317 w 6634"/>
              <a:gd name="T37" fmla="*/ 8403 h 8404"/>
              <a:gd name="T38" fmla="*/ 4644 w 6634"/>
              <a:gd name="T39" fmla="*/ 8207 h 8404"/>
              <a:gd name="T40" fmla="*/ 5191 w 6634"/>
              <a:gd name="T41" fmla="*/ 7399 h 8404"/>
              <a:gd name="T42" fmla="*/ 5249 w 6634"/>
              <a:gd name="T43" fmla="*/ 7193 h 8404"/>
              <a:gd name="T44" fmla="*/ 5315 w 6634"/>
              <a:gd name="T45" fmla="*/ 6976 h 8404"/>
              <a:gd name="T46" fmla="*/ 5682 w 6634"/>
              <a:gd name="T47" fmla="*/ 6105 h 8404"/>
              <a:gd name="T48" fmla="*/ 6361 w 6634"/>
              <a:gd name="T49" fmla="*/ 4835 h 8404"/>
              <a:gd name="T50" fmla="*/ 6633 w 6634"/>
              <a:gd name="T51" fmla="*/ 3318 h 8404"/>
              <a:gd name="T52" fmla="*/ 5660 w 6634"/>
              <a:gd name="T53" fmla="*/ 970 h 8404"/>
              <a:gd name="T54" fmla="*/ 3317 w 6634"/>
              <a:gd name="T55" fmla="*/ 0 h 8404"/>
              <a:gd name="T56" fmla="*/ 973 w 6634"/>
              <a:gd name="T57" fmla="*/ 970 h 8404"/>
              <a:gd name="T58" fmla="*/ 0 w 6634"/>
              <a:gd name="T59" fmla="*/ 3318 h 8404"/>
              <a:gd name="T60" fmla="*/ 273 w 6634"/>
              <a:gd name="T61" fmla="*/ 4835 h 8404"/>
              <a:gd name="T62" fmla="*/ 953 w 6634"/>
              <a:gd name="T63" fmla="*/ 6105 h 8404"/>
              <a:gd name="T64" fmla="*/ 1320 w 6634"/>
              <a:gd name="T65" fmla="*/ 6976 h 8404"/>
              <a:gd name="T66" fmla="*/ 1384 w 6634"/>
              <a:gd name="T67" fmla="*/ 7193 h 8404"/>
              <a:gd name="T68" fmla="*/ 1442 w 6634"/>
              <a:gd name="T69" fmla="*/ 7399 h 8404"/>
              <a:gd name="T70" fmla="*/ 1990 w 6634"/>
              <a:gd name="T71" fmla="*/ 8207 h 8404"/>
              <a:gd name="T72" fmla="*/ 3317 w 6634"/>
              <a:gd name="T73" fmla="*/ 8403 h 8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34" h="8404">
                <a:moveTo>
                  <a:pt x="1804" y="7056"/>
                </a:moveTo>
                <a:lnTo>
                  <a:pt x="1804" y="7056"/>
                </a:lnTo>
                <a:cubicBezTo>
                  <a:pt x="1784" y="6995"/>
                  <a:pt x="1764" y="6927"/>
                  <a:pt x="1744" y="6855"/>
                </a:cubicBezTo>
                <a:lnTo>
                  <a:pt x="1744" y="6855"/>
                </a:lnTo>
                <a:cubicBezTo>
                  <a:pt x="1661" y="6567"/>
                  <a:pt x="1558" y="6208"/>
                  <a:pt x="1318" y="5855"/>
                </a:cubicBezTo>
                <a:lnTo>
                  <a:pt x="1318" y="5855"/>
                </a:lnTo>
                <a:cubicBezTo>
                  <a:pt x="1029" y="5430"/>
                  <a:pt x="827" y="5057"/>
                  <a:pt x="687" y="4680"/>
                </a:cubicBezTo>
                <a:lnTo>
                  <a:pt x="687" y="4680"/>
                </a:lnTo>
                <a:cubicBezTo>
                  <a:pt x="523" y="4239"/>
                  <a:pt x="441" y="3793"/>
                  <a:pt x="441" y="3318"/>
                </a:cubicBezTo>
                <a:lnTo>
                  <a:pt x="441" y="3318"/>
                </a:lnTo>
                <a:cubicBezTo>
                  <a:pt x="441" y="2549"/>
                  <a:pt x="741" y="1827"/>
                  <a:pt x="1286" y="1282"/>
                </a:cubicBezTo>
                <a:lnTo>
                  <a:pt x="1286" y="1282"/>
                </a:lnTo>
                <a:cubicBezTo>
                  <a:pt x="1829" y="741"/>
                  <a:pt x="2550" y="443"/>
                  <a:pt x="3317" y="443"/>
                </a:cubicBezTo>
                <a:lnTo>
                  <a:pt x="3317" y="443"/>
                </a:lnTo>
                <a:cubicBezTo>
                  <a:pt x="4083" y="443"/>
                  <a:pt x="4804" y="741"/>
                  <a:pt x="5348" y="1282"/>
                </a:cubicBezTo>
                <a:lnTo>
                  <a:pt x="5348" y="1282"/>
                </a:lnTo>
                <a:cubicBezTo>
                  <a:pt x="5892" y="1827"/>
                  <a:pt x="6191" y="2549"/>
                  <a:pt x="6191" y="3318"/>
                </a:cubicBezTo>
                <a:lnTo>
                  <a:pt x="6191" y="3318"/>
                </a:lnTo>
                <a:cubicBezTo>
                  <a:pt x="6191" y="3793"/>
                  <a:pt x="6112" y="4239"/>
                  <a:pt x="5946" y="4680"/>
                </a:cubicBezTo>
                <a:lnTo>
                  <a:pt x="5946" y="4680"/>
                </a:lnTo>
                <a:cubicBezTo>
                  <a:pt x="5806" y="5057"/>
                  <a:pt x="5606" y="5430"/>
                  <a:pt x="5316" y="5855"/>
                </a:cubicBezTo>
                <a:lnTo>
                  <a:pt x="5316" y="5855"/>
                </a:lnTo>
                <a:cubicBezTo>
                  <a:pt x="5075" y="6208"/>
                  <a:pt x="4972" y="6567"/>
                  <a:pt x="4889" y="6855"/>
                </a:cubicBezTo>
                <a:lnTo>
                  <a:pt x="4889" y="6855"/>
                </a:lnTo>
                <a:cubicBezTo>
                  <a:pt x="4869" y="6927"/>
                  <a:pt x="4849" y="6995"/>
                  <a:pt x="4829" y="7056"/>
                </a:cubicBezTo>
                <a:lnTo>
                  <a:pt x="4829" y="7056"/>
                </a:lnTo>
                <a:cubicBezTo>
                  <a:pt x="4802" y="7139"/>
                  <a:pt x="4782" y="7219"/>
                  <a:pt x="4764" y="7288"/>
                </a:cubicBezTo>
                <a:lnTo>
                  <a:pt x="4764" y="7288"/>
                </a:lnTo>
                <a:cubicBezTo>
                  <a:pt x="4706" y="7508"/>
                  <a:pt x="4657" y="7699"/>
                  <a:pt x="4437" y="7816"/>
                </a:cubicBezTo>
                <a:lnTo>
                  <a:pt x="4437" y="7816"/>
                </a:lnTo>
                <a:cubicBezTo>
                  <a:pt x="4242" y="7920"/>
                  <a:pt x="3928" y="7961"/>
                  <a:pt x="3317" y="7961"/>
                </a:cubicBezTo>
                <a:lnTo>
                  <a:pt x="3317" y="7961"/>
                </a:lnTo>
                <a:cubicBezTo>
                  <a:pt x="2705" y="7961"/>
                  <a:pt x="2391" y="7920"/>
                  <a:pt x="2198" y="7816"/>
                </a:cubicBezTo>
                <a:lnTo>
                  <a:pt x="2198" y="7816"/>
                </a:lnTo>
                <a:cubicBezTo>
                  <a:pt x="1977" y="7699"/>
                  <a:pt x="1927" y="7508"/>
                  <a:pt x="1870" y="7288"/>
                </a:cubicBezTo>
                <a:lnTo>
                  <a:pt x="1870" y="7288"/>
                </a:lnTo>
                <a:cubicBezTo>
                  <a:pt x="1851" y="7219"/>
                  <a:pt x="1831" y="7139"/>
                  <a:pt x="1804" y="7056"/>
                </a:cubicBezTo>
                <a:close/>
                <a:moveTo>
                  <a:pt x="3317" y="8403"/>
                </a:moveTo>
                <a:lnTo>
                  <a:pt x="3317" y="8403"/>
                </a:lnTo>
                <a:cubicBezTo>
                  <a:pt x="4017" y="8403"/>
                  <a:pt x="4377" y="8349"/>
                  <a:pt x="4644" y="8207"/>
                </a:cubicBezTo>
                <a:lnTo>
                  <a:pt x="4644" y="8207"/>
                </a:lnTo>
                <a:cubicBezTo>
                  <a:pt x="5035" y="7997"/>
                  <a:pt x="5126" y="7651"/>
                  <a:pt x="5191" y="7399"/>
                </a:cubicBezTo>
                <a:lnTo>
                  <a:pt x="5191" y="7399"/>
                </a:lnTo>
                <a:cubicBezTo>
                  <a:pt x="5208" y="7333"/>
                  <a:pt x="5227" y="7264"/>
                  <a:pt x="5249" y="7193"/>
                </a:cubicBezTo>
                <a:lnTo>
                  <a:pt x="5249" y="7193"/>
                </a:lnTo>
                <a:cubicBezTo>
                  <a:pt x="5272" y="7125"/>
                  <a:pt x="5293" y="7052"/>
                  <a:pt x="5315" y="6976"/>
                </a:cubicBezTo>
                <a:lnTo>
                  <a:pt x="5315" y="6976"/>
                </a:lnTo>
                <a:cubicBezTo>
                  <a:pt x="5392" y="6706"/>
                  <a:pt x="5480" y="6398"/>
                  <a:pt x="5682" y="6105"/>
                </a:cubicBezTo>
                <a:lnTo>
                  <a:pt x="5682" y="6105"/>
                </a:lnTo>
                <a:cubicBezTo>
                  <a:pt x="5992" y="5650"/>
                  <a:pt x="6208" y="5246"/>
                  <a:pt x="6361" y="4835"/>
                </a:cubicBezTo>
                <a:lnTo>
                  <a:pt x="6361" y="4835"/>
                </a:lnTo>
                <a:cubicBezTo>
                  <a:pt x="6545" y="4343"/>
                  <a:pt x="6633" y="3847"/>
                  <a:pt x="6633" y="3318"/>
                </a:cubicBezTo>
                <a:lnTo>
                  <a:pt x="6633" y="3318"/>
                </a:lnTo>
                <a:cubicBezTo>
                  <a:pt x="6633" y="2431"/>
                  <a:pt x="6288" y="1597"/>
                  <a:pt x="5660" y="970"/>
                </a:cubicBezTo>
                <a:lnTo>
                  <a:pt x="5660" y="970"/>
                </a:lnTo>
                <a:cubicBezTo>
                  <a:pt x="5034" y="345"/>
                  <a:pt x="4201" y="0"/>
                  <a:pt x="3317" y="0"/>
                </a:cubicBezTo>
                <a:lnTo>
                  <a:pt x="3317" y="0"/>
                </a:lnTo>
                <a:cubicBezTo>
                  <a:pt x="2432" y="0"/>
                  <a:pt x="1600" y="345"/>
                  <a:pt x="973" y="970"/>
                </a:cubicBezTo>
                <a:lnTo>
                  <a:pt x="973" y="970"/>
                </a:lnTo>
                <a:cubicBezTo>
                  <a:pt x="345" y="1597"/>
                  <a:pt x="0" y="2431"/>
                  <a:pt x="0" y="3318"/>
                </a:cubicBezTo>
                <a:lnTo>
                  <a:pt x="0" y="3318"/>
                </a:lnTo>
                <a:cubicBezTo>
                  <a:pt x="0" y="3847"/>
                  <a:pt x="89" y="4343"/>
                  <a:pt x="273" y="4835"/>
                </a:cubicBezTo>
                <a:lnTo>
                  <a:pt x="273" y="4835"/>
                </a:lnTo>
                <a:cubicBezTo>
                  <a:pt x="425" y="5246"/>
                  <a:pt x="642" y="5650"/>
                  <a:pt x="953" y="6105"/>
                </a:cubicBezTo>
                <a:lnTo>
                  <a:pt x="953" y="6105"/>
                </a:lnTo>
                <a:cubicBezTo>
                  <a:pt x="1153" y="6398"/>
                  <a:pt x="1241" y="6706"/>
                  <a:pt x="1320" y="6976"/>
                </a:cubicBezTo>
                <a:lnTo>
                  <a:pt x="1320" y="6976"/>
                </a:lnTo>
                <a:cubicBezTo>
                  <a:pt x="1341" y="7053"/>
                  <a:pt x="1361" y="7125"/>
                  <a:pt x="1384" y="7193"/>
                </a:cubicBezTo>
                <a:lnTo>
                  <a:pt x="1384" y="7193"/>
                </a:lnTo>
                <a:cubicBezTo>
                  <a:pt x="1407" y="7264"/>
                  <a:pt x="1424" y="7333"/>
                  <a:pt x="1442" y="7399"/>
                </a:cubicBezTo>
                <a:lnTo>
                  <a:pt x="1442" y="7399"/>
                </a:lnTo>
                <a:cubicBezTo>
                  <a:pt x="1507" y="7651"/>
                  <a:pt x="1598" y="7997"/>
                  <a:pt x="1990" y="8207"/>
                </a:cubicBezTo>
                <a:lnTo>
                  <a:pt x="1990" y="8207"/>
                </a:lnTo>
                <a:cubicBezTo>
                  <a:pt x="2257" y="8349"/>
                  <a:pt x="2617" y="8403"/>
                  <a:pt x="3317" y="840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A63C7E8-20BE-DF49-B624-5742D95EA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9736" y="3604461"/>
            <a:ext cx="3755261" cy="3755261"/>
          </a:xfrm>
          <a:custGeom>
            <a:avLst/>
            <a:gdLst>
              <a:gd name="connsiteX0" fmla="*/ 1879397 w 3755261"/>
              <a:gd name="connsiteY0" fmla="*/ 1771386 h 3755261"/>
              <a:gd name="connsiteX1" fmla="*/ 1771385 w 3755261"/>
              <a:gd name="connsiteY1" fmla="*/ 1879071 h 3755261"/>
              <a:gd name="connsiteX2" fmla="*/ 1879397 w 3755261"/>
              <a:gd name="connsiteY2" fmla="*/ 1986756 h 3755261"/>
              <a:gd name="connsiteX3" fmla="*/ 1986755 w 3755261"/>
              <a:gd name="connsiteY3" fmla="*/ 1879071 h 3755261"/>
              <a:gd name="connsiteX4" fmla="*/ 1879397 w 3755261"/>
              <a:gd name="connsiteY4" fmla="*/ 1771386 h 3755261"/>
              <a:gd name="connsiteX5" fmla="*/ 1877956 w 3755261"/>
              <a:gd name="connsiteY5" fmla="*/ 1610090 h 3755261"/>
              <a:gd name="connsiteX6" fmla="*/ 2145172 w 3755261"/>
              <a:gd name="connsiteY6" fmla="*/ 1877958 h 3755261"/>
              <a:gd name="connsiteX7" fmla="*/ 1877956 w 3755261"/>
              <a:gd name="connsiteY7" fmla="*/ 2145174 h 3755261"/>
              <a:gd name="connsiteX8" fmla="*/ 1610088 w 3755261"/>
              <a:gd name="connsiteY8" fmla="*/ 1877958 h 3755261"/>
              <a:gd name="connsiteX9" fmla="*/ 1877956 w 3755261"/>
              <a:gd name="connsiteY9" fmla="*/ 1610090 h 3755261"/>
              <a:gd name="connsiteX10" fmla="*/ 1879398 w 3755261"/>
              <a:gd name="connsiteY10" fmla="*/ 1342220 h 3755261"/>
              <a:gd name="connsiteX11" fmla="*/ 1342222 w 3755261"/>
              <a:gd name="connsiteY11" fmla="*/ 1879071 h 3755261"/>
              <a:gd name="connsiteX12" fmla="*/ 1879398 w 3755261"/>
              <a:gd name="connsiteY12" fmla="*/ 2415921 h 3755261"/>
              <a:gd name="connsiteX13" fmla="*/ 2415921 w 3755261"/>
              <a:gd name="connsiteY13" fmla="*/ 1879071 h 3755261"/>
              <a:gd name="connsiteX14" fmla="*/ 1879398 w 3755261"/>
              <a:gd name="connsiteY14" fmla="*/ 1342220 h 3755261"/>
              <a:gd name="connsiteX15" fmla="*/ 1879072 w 3755261"/>
              <a:gd name="connsiteY15" fmla="*/ 1074353 h 3755261"/>
              <a:gd name="connsiteX16" fmla="*/ 2683790 w 3755261"/>
              <a:gd name="connsiteY16" fmla="*/ 1879071 h 3755261"/>
              <a:gd name="connsiteX17" fmla="*/ 1879072 w 3755261"/>
              <a:gd name="connsiteY17" fmla="*/ 2683789 h 3755261"/>
              <a:gd name="connsiteX18" fmla="*/ 1074353 w 3755261"/>
              <a:gd name="connsiteY18" fmla="*/ 1879071 h 3755261"/>
              <a:gd name="connsiteX19" fmla="*/ 1879072 w 3755261"/>
              <a:gd name="connsiteY19" fmla="*/ 1074353 h 3755261"/>
              <a:gd name="connsiteX20" fmla="*/ 1879398 w 3755261"/>
              <a:gd name="connsiteY20" fmla="*/ 806484 h 3755261"/>
              <a:gd name="connsiteX21" fmla="*/ 806486 w 3755261"/>
              <a:gd name="connsiteY21" fmla="*/ 1879071 h 3755261"/>
              <a:gd name="connsiteX22" fmla="*/ 1879398 w 3755261"/>
              <a:gd name="connsiteY22" fmla="*/ 2951657 h 3755261"/>
              <a:gd name="connsiteX23" fmla="*/ 2951657 w 3755261"/>
              <a:gd name="connsiteY23" fmla="*/ 1879071 h 3755261"/>
              <a:gd name="connsiteX24" fmla="*/ 1879398 w 3755261"/>
              <a:gd name="connsiteY24" fmla="*/ 806484 h 3755261"/>
              <a:gd name="connsiteX25" fmla="*/ 1880837 w 3755261"/>
              <a:gd name="connsiteY25" fmla="*/ 538616 h 3755261"/>
              <a:gd name="connsiteX26" fmla="*/ 3222405 w 3755261"/>
              <a:gd name="connsiteY26" fmla="*/ 1879070 h 3755261"/>
              <a:gd name="connsiteX27" fmla="*/ 1880837 w 3755261"/>
              <a:gd name="connsiteY27" fmla="*/ 3219524 h 3755261"/>
              <a:gd name="connsiteX28" fmla="*/ 538616 w 3755261"/>
              <a:gd name="connsiteY28" fmla="*/ 1879070 h 3755261"/>
              <a:gd name="connsiteX29" fmla="*/ 1880837 w 3755261"/>
              <a:gd name="connsiteY29" fmla="*/ 538616 h 3755261"/>
              <a:gd name="connsiteX30" fmla="*/ 1877957 w 3755261"/>
              <a:gd name="connsiteY30" fmla="*/ 267870 h 3755261"/>
              <a:gd name="connsiteX31" fmla="*/ 267868 w 3755261"/>
              <a:gd name="connsiteY31" fmla="*/ 1877633 h 3755261"/>
              <a:gd name="connsiteX32" fmla="*/ 1877957 w 3755261"/>
              <a:gd name="connsiteY32" fmla="*/ 3487395 h 3755261"/>
              <a:gd name="connsiteX33" fmla="*/ 3487393 w 3755261"/>
              <a:gd name="connsiteY33" fmla="*/ 1877633 h 3755261"/>
              <a:gd name="connsiteX34" fmla="*/ 1877957 w 3755261"/>
              <a:gd name="connsiteY34" fmla="*/ 267870 h 3755261"/>
              <a:gd name="connsiteX35" fmla="*/ 1878284 w 3755261"/>
              <a:gd name="connsiteY35" fmla="*/ 0 h 3755261"/>
              <a:gd name="connsiteX36" fmla="*/ 3755261 w 3755261"/>
              <a:gd name="connsiteY36" fmla="*/ 1877631 h 3755261"/>
              <a:gd name="connsiteX37" fmla="*/ 1878284 w 3755261"/>
              <a:gd name="connsiteY37" fmla="*/ 3755261 h 3755261"/>
              <a:gd name="connsiteX38" fmla="*/ 0 w 3755261"/>
              <a:gd name="connsiteY38" fmla="*/ 1877631 h 3755261"/>
              <a:gd name="connsiteX39" fmla="*/ 1878284 w 3755261"/>
              <a:gd name="connsiteY39" fmla="*/ 0 h 375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755261" h="3755261">
                <a:moveTo>
                  <a:pt x="1879397" y="1771386"/>
                </a:moveTo>
                <a:cubicBezTo>
                  <a:pt x="1819172" y="1771386"/>
                  <a:pt x="1771385" y="1819681"/>
                  <a:pt x="1771385" y="1879071"/>
                </a:cubicBezTo>
                <a:cubicBezTo>
                  <a:pt x="1771385" y="1938461"/>
                  <a:pt x="1819172" y="1986756"/>
                  <a:pt x="1879397" y="1986756"/>
                </a:cubicBezTo>
                <a:cubicBezTo>
                  <a:pt x="1938967" y="1986756"/>
                  <a:pt x="1986755" y="1938461"/>
                  <a:pt x="1986755" y="1879071"/>
                </a:cubicBezTo>
                <a:cubicBezTo>
                  <a:pt x="1986755" y="1819681"/>
                  <a:pt x="1938967" y="1771386"/>
                  <a:pt x="1879397" y="1771386"/>
                </a:cubicBezTo>
                <a:close/>
                <a:moveTo>
                  <a:pt x="1877956" y="1610090"/>
                </a:moveTo>
                <a:cubicBezTo>
                  <a:pt x="2025903" y="1610090"/>
                  <a:pt x="2145172" y="1730012"/>
                  <a:pt x="2145172" y="1877958"/>
                </a:cubicBezTo>
                <a:cubicBezTo>
                  <a:pt x="2145172" y="2025253"/>
                  <a:pt x="2025903" y="2145174"/>
                  <a:pt x="1877956" y="2145174"/>
                </a:cubicBezTo>
                <a:cubicBezTo>
                  <a:pt x="1730010" y="2145174"/>
                  <a:pt x="1610088" y="2025253"/>
                  <a:pt x="1610088" y="1877958"/>
                </a:cubicBezTo>
                <a:cubicBezTo>
                  <a:pt x="1610088" y="1730012"/>
                  <a:pt x="1730010" y="1610090"/>
                  <a:pt x="1877956" y="1610090"/>
                </a:cubicBezTo>
                <a:close/>
                <a:moveTo>
                  <a:pt x="1879398" y="1342220"/>
                </a:moveTo>
                <a:cubicBezTo>
                  <a:pt x="1582710" y="1342220"/>
                  <a:pt x="1342222" y="1582562"/>
                  <a:pt x="1342222" y="1879071"/>
                </a:cubicBezTo>
                <a:cubicBezTo>
                  <a:pt x="1342222" y="2175579"/>
                  <a:pt x="1582710" y="2415921"/>
                  <a:pt x="1879398" y="2415921"/>
                </a:cubicBezTo>
                <a:cubicBezTo>
                  <a:pt x="2175433" y="2415921"/>
                  <a:pt x="2415921" y="2175579"/>
                  <a:pt x="2415921" y="1879071"/>
                </a:cubicBezTo>
                <a:cubicBezTo>
                  <a:pt x="2415921" y="1582562"/>
                  <a:pt x="2175433" y="1342220"/>
                  <a:pt x="1879398" y="1342220"/>
                </a:cubicBezTo>
                <a:close/>
                <a:moveTo>
                  <a:pt x="1879072" y="1074353"/>
                </a:moveTo>
                <a:cubicBezTo>
                  <a:pt x="2323234" y="1074353"/>
                  <a:pt x="2683790" y="1435269"/>
                  <a:pt x="2683790" y="1879071"/>
                </a:cubicBezTo>
                <a:cubicBezTo>
                  <a:pt x="2683790" y="2322873"/>
                  <a:pt x="2323234" y="2683789"/>
                  <a:pt x="1879072" y="2683789"/>
                </a:cubicBezTo>
                <a:cubicBezTo>
                  <a:pt x="1434256" y="2683789"/>
                  <a:pt x="1074353" y="2322873"/>
                  <a:pt x="1074353" y="1879071"/>
                </a:cubicBezTo>
                <a:cubicBezTo>
                  <a:pt x="1074353" y="1435269"/>
                  <a:pt x="1434256" y="1074353"/>
                  <a:pt x="1879072" y="1074353"/>
                </a:cubicBezTo>
                <a:close/>
                <a:moveTo>
                  <a:pt x="1879398" y="806484"/>
                </a:moveTo>
                <a:cubicBezTo>
                  <a:pt x="1286456" y="806484"/>
                  <a:pt x="806486" y="1286308"/>
                  <a:pt x="806486" y="1879071"/>
                </a:cubicBezTo>
                <a:cubicBezTo>
                  <a:pt x="806486" y="2471180"/>
                  <a:pt x="1286456" y="2951657"/>
                  <a:pt x="1879398" y="2951657"/>
                </a:cubicBezTo>
                <a:cubicBezTo>
                  <a:pt x="2471687" y="2951657"/>
                  <a:pt x="2951657" y="2471180"/>
                  <a:pt x="2951657" y="1879071"/>
                </a:cubicBezTo>
                <a:cubicBezTo>
                  <a:pt x="2951657" y="1286308"/>
                  <a:pt x="2471687" y="806484"/>
                  <a:pt x="1879398" y="806484"/>
                </a:cubicBezTo>
                <a:close/>
                <a:moveTo>
                  <a:pt x="1880837" y="538616"/>
                </a:moveTo>
                <a:cubicBezTo>
                  <a:pt x="2621215" y="538616"/>
                  <a:pt x="3222405" y="1138654"/>
                  <a:pt x="3222405" y="1879070"/>
                </a:cubicBezTo>
                <a:cubicBezTo>
                  <a:pt x="3222405" y="2619487"/>
                  <a:pt x="2621215" y="3219524"/>
                  <a:pt x="1880837" y="3219524"/>
                </a:cubicBezTo>
                <a:cubicBezTo>
                  <a:pt x="1139806" y="3219524"/>
                  <a:pt x="538616" y="2619487"/>
                  <a:pt x="538616" y="1879070"/>
                </a:cubicBezTo>
                <a:cubicBezTo>
                  <a:pt x="538616" y="1138654"/>
                  <a:pt x="1139806" y="538616"/>
                  <a:pt x="1880837" y="538616"/>
                </a:cubicBezTo>
                <a:close/>
                <a:moveTo>
                  <a:pt x="1877957" y="267870"/>
                </a:moveTo>
                <a:cubicBezTo>
                  <a:pt x="988979" y="267870"/>
                  <a:pt x="267868" y="987821"/>
                  <a:pt x="267868" y="1877633"/>
                </a:cubicBezTo>
                <a:cubicBezTo>
                  <a:pt x="267868" y="2766138"/>
                  <a:pt x="988979" y="3487395"/>
                  <a:pt x="1877957" y="3487395"/>
                </a:cubicBezTo>
                <a:cubicBezTo>
                  <a:pt x="2766935" y="3487395"/>
                  <a:pt x="3487393" y="2766138"/>
                  <a:pt x="3487393" y="1877633"/>
                </a:cubicBezTo>
                <a:cubicBezTo>
                  <a:pt x="3487393" y="987821"/>
                  <a:pt x="2766935" y="267870"/>
                  <a:pt x="1877957" y="267870"/>
                </a:cubicBezTo>
                <a:close/>
                <a:moveTo>
                  <a:pt x="1878284" y="0"/>
                </a:moveTo>
                <a:cubicBezTo>
                  <a:pt x="2914736" y="0"/>
                  <a:pt x="3755261" y="840526"/>
                  <a:pt x="3755261" y="1877631"/>
                </a:cubicBezTo>
                <a:cubicBezTo>
                  <a:pt x="3755261" y="2914736"/>
                  <a:pt x="2914736" y="3755261"/>
                  <a:pt x="1878284" y="3755261"/>
                </a:cubicBezTo>
                <a:cubicBezTo>
                  <a:pt x="841179" y="3755261"/>
                  <a:pt x="0" y="2914736"/>
                  <a:pt x="0" y="1877631"/>
                </a:cubicBezTo>
                <a:cubicBezTo>
                  <a:pt x="0" y="840526"/>
                  <a:pt x="841179" y="0"/>
                  <a:pt x="18782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1369C6-4086-FC45-B656-0C0F843F0DF6}"/>
              </a:ext>
            </a:extLst>
          </p:cNvPr>
          <p:cNvGrpSpPr/>
          <p:nvPr/>
        </p:nvGrpSpPr>
        <p:grpSpPr>
          <a:xfrm>
            <a:off x="13473453" y="2717327"/>
            <a:ext cx="2752918" cy="2759330"/>
            <a:chOff x="13473453" y="2717327"/>
            <a:chExt cx="2752918" cy="2759330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E6B185D-3F7B-034C-BD4F-F6A90C57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2869" y="2717327"/>
              <a:ext cx="693502" cy="699261"/>
            </a:xfrm>
            <a:custGeom>
              <a:avLst/>
              <a:gdLst>
                <a:gd name="connsiteX0" fmla="*/ 693502 w 693502"/>
                <a:gd name="connsiteY0" fmla="*/ 308193 h 699261"/>
                <a:gd name="connsiteX1" fmla="*/ 309978 w 693502"/>
                <a:gd name="connsiteY1" fmla="*/ 693385 h 699261"/>
                <a:gd name="connsiteX2" fmla="*/ 43206 w 693502"/>
                <a:gd name="connsiteY2" fmla="*/ 699261 h 699261"/>
                <a:gd name="connsiteX3" fmla="*/ 425426 w 693502"/>
                <a:gd name="connsiteY3" fmla="*/ 315375 h 699261"/>
                <a:gd name="connsiteX4" fmla="*/ 385309 w 693502"/>
                <a:gd name="connsiteY4" fmla="*/ 0 h 699261"/>
                <a:gd name="connsiteX5" fmla="*/ 382701 w 693502"/>
                <a:gd name="connsiteY5" fmla="*/ 271832 h 699261"/>
                <a:gd name="connsiteX6" fmla="*/ 0 w 693502"/>
                <a:gd name="connsiteY6" fmla="*/ 656056 h 699261"/>
                <a:gd name="connsiteX7" fmla="*/ 1304 w 693502"/>
                <a:gd name="connsiteY7" fmla="*/ 400560 h 699261"/>
                <a:gd name="connsiteX8" fmla="*/ 0 w 693502"/>
                <a:gd name="connsiteY8" fmla="*/ 386184 h 69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3502" h="699261">
                  <a:moveTo>
                    <a:pt x="693502" y="308193"/>
                  </a:moveTo>
                  <a:lnTo>
                    <a:pt x="309978" y="693385"/>
                  </a:lnTo>
                  <a:cubicBezTo>
                    <a:pt x="219314" y="684898"/>
                    <a:pt x="130608" y="686857"/>
                    <a:pt x="43206" y="699261"/>
                  </a:cubicBezTo>
                  <a:lnTo>
                    <a:pt x="425426" y="315375"/>
                  </a:lnTo>
                  <a:close/>
                  <a:moveTo>
                    <a:pt x="385309" y="0"/>
                  </a:moveTo>
                  <a:lnTo>
                    <a:pt x="382701" y="271832"/>
                  </a:lnTo>
                  <a:lnTo>
                    <a:pt x="0" y="656056"/>
                  </a:lnTo>
                  <a:lnTo>
                    <a:pt x="1304" y="400560"/>
                  </a:lnTo>
                  <a:lnTo>
                    <a:pt x="0" y="3861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D7E9CD1D-6CDB-964B-9D14-37FA5C25A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4038" y="2967914"/>
              <a:ext cx="2258157" cy="2258157"/>
            </a:xfrm>
            <a:custGeom>
              <a:avLst/>
              <a:gdLst>
                <a:gd name="T0" fmla="*/ 29 w 3458"/>
                <a:gd name="T1" fmla="*/ 3431 h 3459"/>
                <a:gd name="T2" fmla="*/ 29 w 3458"/>
                <a:gd name="T3" fmla="*/ 3431 h 3459"/>
                <a:gd name="T4" fmla="*/ 29 w 3458"/>
                <a:gd name="T5" fmla="*/ 3328 h 3459"/>
                <a:gd name="T6" fmla="*/ 3327 w 3458"/>
                <a:gd name="T7" fmla="*/ 29 h 3459"/>
                <a:gd name="T8" fmla="*/ 3327 w 3458"/>
                <a:gd name="T9" fmla="*/ 29 h 3459"/>
                <a:gd name="T10" fmla="*/ 3430 w 3458"/>
                <a:gd name="T11" fmla="*/ 29 h 3459"/>
                <a:gd name="T12" fmla="*/ 3430 w 3458"/>
                <a:gd name="T13" fmla="*/ 29 h 3459"/>
                <a:gd name="T14" fmla="*/ 3430 w 3458"/>
                <a:gd name="T15" fmla="*/ 132 h 3459"/>
                <a:gd name="T16" fmla="*/ 131 w 3458"/>
                <a:gd name="T17" fmla="*/ 3431 h 3459"/>
                <a:gd name="T18" fmla="*/ 131 w 3458"/>
                <a:gd name="T19" fmla="*/ 3431 h 3459"/>
                <a:gd name="T20" fmla="*/ 29 w 3458"/>
                <a:gd name="T21" fmla="*/ 3431 h 3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58" h="3459">
                  <a:moveTo>
                    <a:pt x="29" y="3431"/>
                  </a:moveTo>
                  <a:lnTo>
                    <a:pt x="29" y="3431"/>
                  </a:lnTo>
                  <a:cubicBezTo>
                    <a:pt x="0" y="3402"/>
                    <a:pt x="0" y="3356"/>
                    <a:pt x="29" y="3328"/>
                  </a:cubicBezTo>
                  <a:lnTo>
                    <a:pt x="3327" y="29"/>
                  </a:lnTo>
                  <a:lnTo>
                    <a:pt x="3327" y="29"/>
                  </a:lnTo>
                  <a:cubicBezTo>
                    <a:pt x="3355" y="0"/>
                    <a:pt x="3402" y="0"/>
                    <a:pt x="3430" y="29"/>
                  </a:cubicBezTo>
                  <a:lnTo>
                    <a:pt x="3430" y="29"/>
                  </a:lnTo>
                  <a:cubicBezTo>
                    <a:pt x="3457" y="58"/>
                    <a:pt x="3457" y="103"/>
                    <a:pt x="3430" y="132"/>
                  </a:cubicBezTo>
                  <a:lnTo>
                    <a:pt x="131" y="3431"/>
                  </a:lnTo>
                  <a:lnTo>
                    <a:pt x="131" y="3431"/>
                  </a:lnTo>
                  <a:cubicBezTo>
                    <a:pt x="103" y="3458"/>
                    <a:pt x="57" y="3458"/>
                    <a:pt x="29" y="3431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DFC2AC41-EE80-DE4A-B438-4247FD68E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3453" y="4857393"/>
              <a:ext cx="619264" cy="619264"/>
            </a:xfrm>
            <a:custGeom>
              <a:avLst/>
              <a:gdLst>
                <a:gd name="T0" fmla="*/ 0 w 949"/>
                <a:gd name="T1" fmla="*/ 948 h 949"/>
                <a:gd name="T2" fmla="*/ 398 w 949"/>
                <a:gd name="T3" fmla="*/ 0 h 949"/>
                <a:gd name="T4" fmla="*/ 514 w 949"/>
                <a:gd name="T5" fmla="*/ 434 h 949"/>
                <a:gd name="T6" fmla="*/ 948 w 949"/>
                <a:gd name="T7" fmla="*/ 550 h 949"/>
                <a:gd name="T8" fmla="*/ 0 w 949"/>
                <a:gd name="T9" fmla="*/ 948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949">
                  <a:moveTo>
                    <a:pt x="0" y="948"/>
                  </a:moveTo>
                  <a:lnTo>
                    <a:pt x="398" y="0"/>
                  </a:lnTo>
                  <a:lnTo>
                    <a:pt x="514" y="434"/>
                  </a:lnTo>
                  <a:lnTo>
                    <a:pt x="948" y="550"/>
                  </a:lnTo>
                  <a:lnTo>
                    <a:pt x="0" y="94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" name="Freeform 6">
            <a:extLst>
              <a:ext uri="{FF2B5EF4-FFF2-40B4-BE49-F238E27FC236}">
                <a16:creationId xmlns:a16="http://schemas.microsoft.com/office/drawing/2014/main" id="{A3A290F8-16C3-CA40-A667-8C14A992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4013" y="8129275"/>
            <a:ext cx="771902" cy="771902"/>
          </a:xfrm>
          <a:custGeom>
            <a:avLst/>
            <a:gdLst>
              <a:gd name="T0" fmla="*/ 476 w 952"/>
              <a:gd name="T1" fmla="*/ 0 h 952"/>
              <a:gd name="T2" fmla="*/ 476 w 952"/>
              <a:gd name="T3" fmla="*/ 0 h 952"/>
              <a:gd name="T4" fmla="*/ 0 w 952"/>
              <a:gd name="T5" fmla="*/ 474 h 952"/>
              <a:gd name="T6" fmla="*/ 0 w 952"/>
              <a:gd name="T7" fmla="*/ 474 h 952"/>
              <a:gd name="T8" fmla="*/ 476 w 952"/>
              <a:gd name="T9" fmla="*/ 951 h 952"/>
              <a:gd name="T10" fmla="*/ 476 w 952"/>
              <a:gd name="T11" fmla="*/ 951 h 952"/>
              <a:gd name="T12" fmla="*/ 951 w 952"/>
              <a:gd name="T13" fmla="*/ 475 h 952"/>
              <a:gd name="T14" fmla="*/ 951 w 952"/>
              <a:gd name="T15" fmla="*/ 475 h 952"/>
              <a:gd name="T16" fmla="*/ 476 w 952"/>
              <a:gd name="T17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2" h="952">
                <a:moveTo>
                  <a:pt x="476" y="0"/>
                </a:moveTo>
                <a:lnTo>
                  <a:pt x="476" y="0"/>
                </a:lnTo>
                <a:cubicBezTo>
                  <a:pt x="214" y="0"/>
                  <a:pt x="0" y="212"/>
                  <a:pt x="0" y="474"/>
                </a:cubicBezTo>
                <a:lnTo>
                  <a:pt x="0" y="474"/>
                </a:lnTo>
                <a:cubicBezTo>
                  <a:pt x="0" y="737"/>
                  <a:pt x="214" y="950"/>
                  <a:pt x="476" y="951"/>
                </a:cubicBezTo>
                <a:lnTo>
                  <a:pt x="476" y="951"/>
                </a:lnTo>
                <a:cubicBezTo>
                  <a:pt x="739" y="951"/>
                  <a:pt x="951" y="738"/>
                  <a:pt x="951" y="475"/>
                </a:cubicBezTo>
                <a:lnTo>
                  <a:pt x="951" y="475"/>
                </a:lnTo>
                <a:cubicBezTo>
                  <a:pt x="951" y="213"/>
                  <a:pt x="739" y="0"/>
                  <a:pt x="476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D53F417F-CBEE-3E48-9DE8-8D13A6D52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262" y="10101916"/>
            <a:ext cx="889831" cy="1797534"/>
          </a:xfrm>
          <a:custGeom>
            <a:avLst/>
            <a:gdLst>
              <a:gd name="T0" fmla="*/ 1 w 1099"/>
              <a:gd name="T1" fmla="*/ 0 h 2217"/>
              <a:gd name="T2" fmla="*/ 1 w 1099"/>
              <a:gd name="T3" fmla="*/ 72 h 2217"/>
              <a:gd name="T4" fmla="*/ 1 w 1099"/>
              <a:gd name="T5" fmla="*/ 292 h 2217"/>
              <a:gd name="T6" fmla="*/ 0 w 1099"/>
              <a:gd name="T7" fmla="*/ 1995 h 2217"/>
              <a:gd name="T8" fmla="*/ 0 w 1099"/>
              <a:gd name="T9" fmla="*/ 1995 h 2217"/>
              <a:gd name="T10" fmla="*/ 220 w 1099"/>
              <a:gd name="T11" fmla="*/ 2215 h 2217"/>
              <a:gd name="T12" fmla="*/ 220 w 1099"/>
              <a:gd name="T13" fmla="*/ 2215 h 2217"/>
              <a:gd name="T14" fmla="*/ 439 w 1099"/>
              <a:gd name="T15" fmla="*/ 1996 h 2217"/>
              <a:gd name="T16" fmla="*/ 439 w 1099"/>
              <a:gd name="T17" fmla="*/ 293 h 2217"/>
              <a:gd name="T18" fmla="*/ 659 w 1099"/>
              <a:gd name="T19" fmla="*/ 293 h 2217"/>
              <a:gd name="T20" fmla="*/ 659 w 1099"/>
              <a:gd name="T21" fmla="*/ 1996 h 2217"/>
              <a:gd name="T22" fmla="*/ 659 w 1099"/>
              <a:gd name="T23" fmla="*/ 1996 h 2217"/>
              <a:gd name="T24" fmla="*/ 877 w 1099"/>
              <a:gd name="T25" fmla="*/ 2216 h 2217"/>
              <a:gd name="T26" fmla="*/ 877 w 1099"/>
              <a:gd name="T27" fmla="*/ 2216 h 2217"/>
              <a:gd name="T28" fmla="*/ 1097 w 1099"/>
              <a:gd name="T29" fmla="*/ 1996 h 2217"/>
              <a:gd name="T30" fmla="*/ 1098 w 1099"/>
              <a:gd name="T31" fmla="*/ 293 h 2217"/>
              <a:gd name="T32" fmla="*/ 1098 w 1099"/>
              <a:gd name="T33" fmla="*/ 0 h 2217"/>
              <a:gd name="T34" fmla="*/ 659 w 1099"/>
              <a:gd name="T35" fmla="*/ 0 h 2217"/>
              <a:gd name="T36" fmla="*/ 1 w 1099"/>
              <a:gd name="T37" fmla="*/ 0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99" h="2217">
                <a:moveTo>
                  <a:pt x="1" y="0"/>
                </a:moveTo>
                <a:lnTo>
                  <a:pt x="1" y="72"/>
                </a:lnTo>
                <a:lnTo>
                  <a:pt x="1" y="292"/>
                </a:lnTo>
                <a:lnTo>
                  <a:pt x="0" y="1995"/>
                </a:lnTo>
                <a:lnTo>
                  <a:pt x="0" y="1995"/>
                </a:lnTo>
                <a:cubicBezTo>
                  <a:pt x="0" y="2117"/>
                  <a:pt x="98" y="2215"/>
                  <a:pt x="220" y="2215"/>
                </a:cubicBezTo>
                <a:lnTo>
                  <a:pt x="220" y="2215"/>
                </a:lnTo>
                <a:cubicBezTo>
                  <a:pt x="341" y="2216"/>
                  <a:pt x="439" y="2117"/>
                  <a:pt x="439" y="1996"/>
                </a:cubicBezTo>
                <a:lnTo>
                  <a:pt x="439" y="293"/>
                </a:lnTo>
                <a:lnTo>
                  <a:pt x="659" y="293"/>
                </a:lnTo>
                <a:lnTo>
                  <a:pt x="659" y="1996"/>
                </a:lnTo>
                <a:lnTo>
                  <a:pt x="659" y="1996"/>
                </a:lnTo>
                <a:cubicBezTo>
                  <a:pt x="659" y="2117"/>
                  <a:pt x="756" y="2216"/>
                  <a:pt x="877" y="2216"/>
                </a:cubicBezTo>
                <a:lnTo>
                  <a:pt x="877" y="2216"/>
                </a:lnTo>
                <a:cubicBezTo>
                  <a:pt x="998" y="2216"/>
                  <a:pt x="1097" y="2118"/>
                  <a:pt x="1097" y="1996"/>
                </a:cubicBezTo>
                <a:lnTo>
                  <a:pt x="1098" y="293"/>
                </a:lnTo>
                <a:lnTo>
                  <a:pt x="1098" y="0"/>
                </a:lnTo>
                <a:lnTo>
                  <a:pt x="659" y="0"/>
                </a:lnTo>
                <a:lnTo>
                  <a:pt x="1" y="0"/>
                </a:ln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85D551-3DC8-F64F-9A5B-B6FA0FD5C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990" y="7863424"/>
            <a:ext cx="2292713" cy="2298434"/>
          </a:xfrm>
          <a:custGeom>
            <a:avLst/>
            <a:gdLst>
              <a:gd name="connsiteX0" fmla="*/ 122697 w 1847902"/>
              <a:gd name="connsiteY0" fmla="*/ 568 h 1852513"/>
              <a:gd name="connsiteX1" fmla="*/ 218415 w 1847902"/>
              <a:gd name="connsiteY1" fmla="*/ 78821 h 1852513"/>
              <a:gd name="connsiteX2" fmla="*/ 369820 w 1847902"/>
              <a:gd name="connsiteY2" fmla="*/ 572587 h 1852513"/>
              <a:gd name="connsiteX3" fmla="*/ 661105 w 1847902"/>
              <a:gd name="connsiteY3" fmla="*/ 896992 h 1852513"/>
              <a:gd name="connsiteX4" fmla="*/ 1188542 w 1847902"/>
              <a:gd name="connsiteY4" fmla="*/ 897474 h 1852513"/>
              <a:gd name="connsiteX5" fmla="*/ 1478082 w 1847902"/>
              <a:gd name="connsiteY5" fmla="*/ 576120 h 1852513"/>
              <a:gd name="connsiteX6" fmla="*/ 1630140 w 1847902"/>
              <a:gd name="connsiteY6" fmla="*/ 82353 h 1852513"/>
              <a:gd name="connsiteX7" fmla="*/ 1725400 w 1847902"/>
              <a:gd name="connsiteY7" fmla="*/ 3458 h 1852513"/>
              <a:gd name="connsiteX8" fmla="*/ 1769145 w 1847902"/>
              <a:gd name="connsiteY8" fmla="*/ 7897 h 1852513"/>
              <a:gd name="connsiteX9" fmla="*/ 1842889 w 1847902"/>
              <a:gd name="connsiteY9" fmla="*/ 147666 h 1852513"/>
              <a:gd name="connsiteX10" fmla="*/ 1684306 w 1847902"/>
              <a:gd name="connsiteY10" fmla="*/ 665598 h 1852513"/>
              <a:gd name="connsiteX11" fmla="*/ 1659507 w 1847902"/>
              <a:gd name="connsiteY11" fmla="*/ 706746 h 1852513"/>
              <a:gd name="connsiteX12" fmla="*/ 1301879 w 1847902"/>
              <a:gd name="connsiteY12" fmla="*/ 1104502 h 1852513"/>
              <a:gd name="connsiteX13" fmla="*/ 1281570 w 1847902"/>
              <a:gd name="connsiteY13" fmla="*/ 1119145 h 1852513"/>
              <a:gd name="connsiteX14" fmla="*/ 1281570 w 1847902"/>
              <a:gd name="connsiteY14" fmla="*/ 1852513 h 1852513"/>
              <a:gd name="connsiteX15" fmla="*/ 565679 w 1847902"/>
              <a:gd name="connsiteY15" fmla="*/ 1851860 h 1852513"/>
              <a:gd name="connsiteX16" fmla="*/ 566238 w 1847902"/>
              <a:gd name="connsiteY16" fmla="*/ 1117210 h 1852513"/>
              <a:gd name="connsiteX17" fmla="*/ 544719 w 1847902"/>
              <a:gd name="connsiteY17" fmla="*/ 1102276 h 1852513"/>
              <a:gd name="connsiteX18" fmla="*/ 187743 w 1847902"/>
              <a:gd name="connsiteY18" fmla="*/ 703867 h 1852513"/>
              <a:gd name="connsiteX19" fmla="*/ 163596 w 1847902"/>
              <a:gd name="connsiteY19" fmla="*/ 661413 h 1852513"/>
              <a:gd name="connsiteX20" fmla="*/ 5013 w 1847902"/>
              <a:gd name="connsiteY20" fmla="*/ 144134 h 1852513"/>
              <a:gd name="connsiteX21" fmla="*/ 78758 w 1847902"/>
              <a:gd name="connsiteY21" fmla="*/ 5018 h 1852513"/>
              <a:gd name="connsiteX22" fmla="*/ 122697 w 1847902"/>
              <a:gd name="connsiteY22" fmla="*/ 568 h 185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47902" h="1852513">
                <a:moveTo>
                  <a:pt x="122697" y="568"/>
                </a:moveTo>
                <a:cubicBezTo>
                  <a:pt x="165799" y="4977"/>
                  <a:pt x="204221" y="34735"/>
                  <a:pt x="218415" y="78821"/>
                </a:cubicBezTo>
                <a:lnTo>
                  <a:pt x="369820" y="572587"/>
                </a:lnTo>
                <a:lnTo>
                  <a:pt x="661105" y="896992"/>
                </a:lnTo>
                <a:lnTo>
                  <a:pt x="1188542" y="897474"/>
                </a:lnTo>
                <a:lnTo>
                  <a:pt x="1478082" y="576120"/>
                </a:lnTo>
                <a:lnTo>
                  <a:pt x="1630140" y="82353"/>
                </a:lnTo>
                <a:cubicBezTo>
                  <a:pt x="1643355" y="37778"/>
                  <a:pt x="1682267" y="7897"/>
                  <a:pt x="1725400" y="3458"/>
                </a:cubicBezTo>
                <a:cubicBezTo>
                  <a:pt x="1739778" y="1978"/>
                  <a:pt x="1754624" y="3325"/>
                  <a:pt x="1769145" y="7897"/>
                </a:cubicBezTo>
                <a:cubicBezTo>
                  <a:pt x="1827879" y="26837"/>
                  <a:pt x="1861162" y="88885"/>
                  <a:pt x="1842889" y="147666"/>
                </a:cubicBezTo>
                <a:lnTo>
                  <a:pt x="1684306" y="665598"/>
                </a:lnTo>
                <a:cubicBezTo>
                  <a:pt x="1679085" y="679967"/>
                  <a:pt x="1670601" y="694989"/>
                  <a:pt x="1659507" y="706746"/>
                </a:cubicBezTo>
                <a:lnTo>
                  <a:pt x="1301879" y="1104502"/>
                </a:lnTo>
                <a:lnTo>
                  <a:pt x="1281570" y="1119145"/>
                </a:lnTo>
                <a:lnTo>
                  <a:pt x="1281570" y="1852513"/>
                </a:lnTo>
                <a:lnTo>
                  <a:pt x="565679" y="1851860"/>
                </a:lnTo>
                <a:lnTo>
                  <a:pt x="566238" y="1117210"/>
                </a:lnTo>
                <a:lnTo>
                  <a:pt x="544719" y="1102276"/>
                </a:lnTo>
                <a:lnTo>
                  <a:pt x="187743" y="703867"/>
                </a:lnTo>
                <a:cubicBezTo>
                  <a:pt x="176648" y="692110"/>
                  <a:pt x="168817" y="677088"/>
                  <a:pt x="163596" y="661413"/>
                </a:cubicBezTo>
                <a:lnTo>
                  <a:pt x="5013" y="144134"/>
                </a:lnTo>
                <a:cubicBezTo>
                  <a:pt x="-13260" y="86006"/>
                  <a:pt x="20023" y="22652"/>
                  <a:pt x="78758" y="5018"/>
                </a:cubicBezTo>
                <a:cubicBezTo>
                  <a:pt x="93442" y="446"/>
                  <a:pt x="108329" y="-901"/>
                  <a:pt x="122697" y="56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102581AB-7768-7A47-8530-B56C95E2D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9902" y="8972649"/>
            <a:ext cx="203698" cy="1018484"/>
          </a:xfrm>
          <a:custGeom>
            <a:avLst/>
            <a:gdLst>
              <a:gd name="T0" fmla="*/ 175 w 250"/>
              <a:gd name="T1" fmla="*/ 201 h 1256"/>
              <a:gd name="T2" fmla="*/ 230 w 250"/>
              <a:gd name="T3" fmla="*/ 146 h 1256"/>
              <a:gd name="T4" fmla="*/ 230 w 250"/>
              <a:gd name="T5" fmla="*/ 146 h 1256"/>
              <a:gd name="T6" fmla="*/ 230 w 250"/>
              <a:gd name="T7" fmla="*/ 92 h 1256"/>
              <a:gd name="T8" fmla="*/ 150 w 250"/>
              <a:gd name="T9" fmla="*/ 13 h 1256"/>
              <a:gd name="T10" fmla="*/ 150 w 250"/>
              <a:gd name="T11" fmla="*/ 13 h 1256"/>
              <a:gd name="T12" fmla="*/ 98 w 250"/>
              <a:gd name="T13" fmla="*/ 13 h 1256"/>
              <a:gd name="T14" fmla="*/ 19 w 250"/>
              <a:gd name="T15" fmla="*/ 92 h 1256"/>
              <a:gd name="T16" fmla="*/ 19 w 250"/>
              <a:gd name="T17" fmla="*/ 92 h 1256"/>
              <a:gd name="T18" fmla="*/ 19 w 250"/>
              <a:gd name="T19" fmla="*/ 146 h 1256"/>
              <a:gd name="T20" fmla="*/ 74 w 250"/>
              <a:gd name="T21" fmla="*/ 201 h 1256"/>
              <a:gd name="T22" fmla="*/ 0 w 250"/>
              <a:gd name="T23" fmla="*/ 1100 h 1256"/>
              <a:gd name="T24" fmla="*/ 123 w 250"/>
              <a:gd name="T25" fmla="*/ 1255 h 1256"/>
              <a:gd name="T26" fmla="*/ 249 w 250"/>
              <a:gd name="T27" fmla="*/ 1100 h 1256"/>
              <a:gd name="T28" fmla="*/ 175 w 250"/>
              <a:gd name="T29" fmla="*/ 201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0" h="1256">
                <a:moveTo>
                  <a:pt x="175" y="201"/>
                </a:moveTo>
                <a:lnTo>
                  <a:pt x="230" y="146"/>
                </a:lnTo>
                <a:lnTo>
                  <a:pt x="230" y="146"/>
                </a:lnTo>
                <a:cubicBezTo>
                  <a:pt x="244" y="131"/>
                  <a:pt x="244" y="107"/>
                  <a:pt x="230" y="92"/>
                </a:cubicBezTo>
                <a:lnTo>
                  <a:pt x="150" y="13"/>
                </a:lnTo>
                <a:lnTo>
                  <a:pt x="150" y="13"/>
                </a:lnTo>
                <a:cubicBezTo>
                  <a:pt x="137" y="0"/>
                  <a:pt x="113" y="0"/>
                  <a:pt x="98" y="13"/>
                </a:cubicBezTo>
                <a:lnTo>
                  <a:pt x="19" y="92"/>
                </a:lnTo>
                <a:lnTo>
                  <a:pt x="19" y="92"/>
                </a:lnTo>
                <a:cubicBezTo>
                  <a:pt x="4" y="107"/>
                  <a:pt x="4" y="131"/>
                  <a:pt x="19" y="146"/>
                </a:cubicBezTo>
                <a:lnTo>
                  <a:pt x="74" y="201"/>
                </a:lnTo>
                <a:lnTo>
                  <a:pt x="0" y="1100"/>
                </a:lnTo>
                <a:lnTo>
                  <a:pt x="123" y="1255"/>
                </a:lnTo>
                <a:lnTo>
                  <a:pt x="249" y="1100"/>
                </a:lnTo>
                <a:lnTo>
                  <a:pt x="175" y="201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778A5F13-C08B-5141-8969-1F09C3B70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8644" y="6378201"/>
            <a:ext cx="2601598" cy="1525938"/>
          </a:xfrm>
          <a:custGeom>
            <a:avLst/>
            <a:gdLst>
              <a:gd name="T0" fmla="*/ 3171 w 3210"/>
              <a:gd name="T1" fmla="*/ 1882 h 1883"/>
              <a:gd name="T2" fmla="*/ 3171 w 3210"/>
              <a:gd name="T3" fmla="*/ 1882 h 1883"/>
              <a:gd name="T4" fmla="*/ 3154 w 3210"/>
              <a:gd name="T5" fmla="*/ 1877 h 1883"/>
              <a:gd name="T6" fmla="*/ 21 w 3210"/>
              <a:gd name="T7" fmla="*/ 67 h 1883"/>
              <a:gd name="T8" fmla="*/ 21 w 3210"/>
              <a:gd name="T9" fmla="*/ 67 h 1883"/>
              <a:gd name="T10" fmla="*/ 9 w 3210"/>
              <a:gd name="T11" fmla="*/ 22 h 1883"/>
              <a:gd name="T12" fmla="*/ 9 w 3210"/>
              <a:gd name="T13" fmla="*/ 22 h 1883"/>
              <a:gd name="T14" fmla="*/ 54 w 3210"/>
              <a:gd name="T15" fmla="*/ 10 h 1883"/>
              <a:gd name="T16" fmla="*/ 3187 w 3210"/>
              <a:gd name="T17" fmla="*/ 1819 h 1883"/>
              <a:gd name="T18" fmla="*/ 3187 w 3210"/>
              <a:gd name="T19" fmla="*/ 1819 h 1883"/>
              <a:gd name="T20" fmla="*/ 3201 w 3210"/>
              <a:gd name="T21" fmla="*/ 1865 h 1883"/>
              <a:gd name="T22" fmla="*/ 3201 w 3210"/>
              <a:gd name="T23" fmla="*/ 1865 h 1883"/>
              <a:gd name="T24" fmla="*/ 3171 w 3210"/>
              <a:gd name="T25" fmla="*/ 1882 h 1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10" h="1883">
                <a:moveTo>
                  <a:pt x="3171" y="1882"/>
                </a:moveTo>
                <a:lnTo>
                  <a:pt x="3171" y="1882"/>
                </a:lnTo>
                <a:cubicBezTo>
                  <a:pt x="3166" y="1882"/>
                  <a:pt x="3160" y="1879"/>
                  <a:pt x="3154" y="1877"/>
                </a:cubicBezTo>
                <a:lnTo>
                  <a:pt x="21" y="67"/>
                </a:lnTo>
                <a:lnTo>
                  <a:pt x="21" y="67"/>
                </a:lnTo>
                <a:cubicBezTo>
                  <a:pt x="4" y="58"/>
                  <a:pt x="0" y="38"/>
                  <a:pt x="9" y="22"/>
                </a:cubicBezTo>
                <a:lnTo>
                  <a:pt x="9" y="22"/>
                </a:lnTo>
                <a:cubicBezTo>
                  <a:pt x="18" y="6"/>
                  <a:pt x="38" y="0"/>
                  <a:pt x="54" y="10"/>
                </a:cubicBezTo>
                <a:lnTo>
                  <a:pt x="3187" y="1819"/>
                </a:lnTo>
                <a:lnTo>
                  <a:pt x="3187" y="1819"/>
                </a:lnTo>
                <a:cubicBezTo>
                  <a:pt x="3204" y="1828"/>
                  <a:pt x="3209" y="1849"/>
                  <a:pt x="3201" y="1865"/>
                </a:cubicBezTo>
                <a:lnTo>
                  <a:pt x="3201" y="1865"/>
                </a:lnTo>
                <a:cubicBezTo>
                  <a:pt x="3194" y="1876"/>
                  <a:pt x="3182" y="1882"/>
                  <a:pt x="3171" y="188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27DE8AD6-6C4D-4449-BC6C-9BF7A5BC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4198" y="6203094"/>
            <a:ext cx="3112627" cy="2079849"/>
          </a:xfrm>
          <a:custGeom>
            <a:avLst/>
            <a:gdLst>
              <a:gd name="T0" fmla="*/ 2604 w 3842"/>
              <a:gd name="T1" fmla="*/ 2564 h 2565"/>
              <a:gd name="T2" fmla="*/ 2604 w 3842"/>
              <a:gd name="T3" fmla="*/ 2564 h 2565"/>
              <a:gd name="T4" fmla="*/ 1334 w 3842"/>
              <a:gd name="T5" fmla="*/ 2193 h 2565"/>
              <a:gd name="T6" fmla="*/ 1334 w 3842"/>
              <a:gd name="T7" fmla="*/ 2193 h 2565"/>
              <a:gd name="T8" fmla="*/ 355 w 3842"/>
              <a:gd name="T9" fmla="*/ 1239 h 2565"/>
              <a:gd name="T10" fmla="*/ 355 w 3842"/>
              <a:gd name="T11" fmla="*/ 1239 h 2565"/>
              <a:gd name="T12" fmla="*/ 248 w 3842"/>
              <a:gd name="T13" fmla="*/ 289 h 2565"/>
              <a:gd name="T14" fmla="*/ 56 w 3842"/>
              <a:gd name="T15" fmla="*/ 178 h 2565"/>
              <a:gd name="T16" fmla="*/ 56 w 3842"/>
              <a:gd name="T17" fmla="*/ 178 h 2565"/>
              <a:gd name="T18" fmla="*/ 25 w 3842"/>
              <a:gd name="T19" fmla="*/ 57 h 2565"/>
              <a:gd name="T20" fmla="*/ 25 w 3842"/>
              <a:gd name="T21" fmla="*/ 57 h 2565"/>
              <a:gd name="T22" fmla="*/ 145 w 3842"/>
              <a:gd name="T23" fmla="*/ 25 h 2565"/>
              <a:gd name="T24" fmla="*/ 409 w 3842"/>
              <a:gd name="T25" fmla="*/ 177 h 2565"/>
              <a:gd name="T26" fmla="*/ 409 w 3842"/>
              <a:gd name="T27" fmla="*/ 177 h 2565"/>
              <a:gd name="T28" fmla="*/ 441 w 3842"/>
              <a:gd name="T29" fmla="*/ 298 h 2565"/>
              <a:gd name="T30" fmla="*/ 441 w 3842"/>
              <a:gd name="T31" fmla="*/ 298 h 2565"/>
              <a:gd name="T32" fmla="*/ 510 w 3842"/>
              <a:gd name="T33" fmla="*/ 1154 h 2565"/>
              <a:gd name="T34" fmla="*/ 510 w 3842"/>
              <a:gd name="T35" fmla="*/ 1154 h 2565"/>
              <a:gd name="T36" fmla="*/ 1422 w 3842"/>
              <a:gd name="T37" fmla="*/ 2039 h 2565"/>
              <a:gd name="T38" fmla="*/ 1422 w 3842"/>
              <a:gd name="T39" fmla="*/ 2039 h 2565"/>
              <a:gd name="T40" fmla="*/ 2646 w 3842"/>
              <a:gd name="T41" fmla="*/ 2387 h 2565"/>
              <a:gd name="T42" fmla="*/ 2646 w 3842"/>
              <a:gd name="T43" fmla="*/ 2387 h 2565"/>
              <a:gd name="T44" fmla="*/ 3421 w 3842"/>
              <a:gd name="T45" fmla="*/ 2018 h 2565"/>
              <a:gd name="T46" fmla="*/ 3421 w 3842"/>
              <a:gd name="T47" fmla="*/ 2018 h 2565"/>
              <a:gd name="T48" fmla="*/ 3542 w 3842"/>
              <a:gd name="T49" fmla="*/ 1987 h 2565"/>
              <a:gd name="T50" fmla="*/ 3783 w 3842"/>
              <a:gd name="T51" fmla="*/ 2126 h 2565"/>
              <a:gd name="T52" fmla="*/ 3783 w 3842"/>
              <a:gd name="T53" fmla="*/ 2126 h 2565"/>
              <a:gd name="T54" fmla="*/ 3816 w 3842"/>
              <a:gd name="T55" fmla="*/ 2247 h 2565"/>
              <a:gd name="T56" fmla="*/ 3816 w 3842"/>
              <a:gd name="T57" fmla="*/ 2247 h 2565"/>
              <a:gd name="T58" fmla="*/ 3695 w 3842"/>
              <a:gd name="T59" fmla="*/ 2279 h 2565"/>
              <a:gd name="T60" fmla="*/ 3526 w 3842"/>
              <a:gd name="T61" fmla="*/ 2181 h 2565"/>
              <a:gd name="T62" fmla="*/ 3526 w 3842"/>
              <a:gd name="T63" fmla="*/ 2181 h 2565"/>
              <a:gd name="T64" fmla="*/ 2650 w 3842"/>
              <a:gd name="T65" fmla="*/ 2564 h 2565"/>
              <a:gd name="T66" fmla="*/ 2650 w 3842"/>
              <a:gd name="T67" fmla="*/ 2564 h 2565"/>
              <a:gd name="T68" fmla="*/ 2604 w 3842"/>
              <a:gd name="T69" fmla="*/ 2564 h 2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842" h="2565">
                <a:moveTo>
                  <a:pt x="2604" y="2564"/>
                </a:moveTo>
                <a:lnTo>
                  <a:pt x="2604" y="2564"/>
                </a:lnTo>
                <a:cubicBezTo>
                  <a:pt x="2200" y="2564"/>
                  <a:pt x="1751" y="2433"/>
                  <a:pt x="1334" y="2193"/>
                </a:cubicBezTo>
                <a:lnTo>
                  <a:pt x="1334" y="2193"/>
                </a:lnTo>
                <a:cubicBezTo>
                  <a:pt x="902" y="1943"/>
                  <a:pt x="554" y="1604"/>
                  <a:pt x="355" y="1239"/>
                </a:cubicBezTo>
                <a:lnTo>
                  <a:pt x="355" y="1239"/>
                </a:lnTo>
                <a:cubicBezTo>
                  <a:pt x="167" y="892"/>
                  <a:pt x="131" y="560"/>
                  <a:pt x="248" y="289"/>
                </a:cubicBezTo>
                <a:lnTo>
                  <a:pt x="56" y="178"/>
                </a:lnTo>
                <a:lnTo>
                  <a:pt x="56" y="178"/>
                </a:lnTo>
                <a:cubicBezTo>
                  <a:pt x="14" y="154"/>
                  <a:pt x="0" y="99"/>
                  <a:pt x="25" y="57"/>
                </a:cubicBezTo>
                <a:lnTo>
                  <a:pt x="25" y="57"/>
                </a:lnTo>
                <a:cubicBezTo>
                  <a:pt x="48" y="15"/>
                  <a:pt x="103" y="0"/>
                  <a:pt x="145" y="25"/>
                </a:cubicBezTo>
                <a:lnTo>
                  <a:pt x="409" y="177"/>
                </a:lnTo>
                <a:lnTo>
                  <a:pt x="409" y="177"/>
                </a:lnTo>
                <a:cubicBezTo>
                  <a:pt x="451" y="202"/>
                  <a:pt x="466" y="256"/>
                  <a:pt x="441" y="298"/>
                </a:cubicBezTo>
                <a:lnTo>
                  <a:pt x="441" y="298"/>
                </a:lnTo>
                <a:cubicBezTo>
                  <a:pt x="309" y="526"/>
                  <a:pt x="334" y="830"/>
                  <a:pt x="510" y="1154"/>
                </a:cubicBezTo>
                <a:lnTo>
                  <a:pt x="510" y="1154"/>
                </a:lnTo>
                <a:cubicBezTo>
                  <a:pt x="695" y="1491"/>
                  <a:pt x="1018" y="1806"/>
                  <a:pt x="1422" y="2039"/>
                </a:cubicBezTo>
                <a:lnTo>
                  <a:pt x="1422" y="2039"/>
                </a:lnTo>
                <a:cubicBezTo>
                  <a:pt x="1828" y="2273"/>
                  <a:pt x="2261" y="2396"/>
                  <a:pt x="2646" y="2387"/>
                </a:cubicBezTo>
                <a:lnTo>
                  <a:pt x="2646" y="2387"/>
                </a:lnTo>
                <a:cubicBezTo>
                  <a:pt x="3015" y="2377"/>
                  <a:pt x="3290" y="2247"/>
                  <a:pt x="3421" y="2018"/>
                </a:cubicBezTo>
                <a:lnTo>
                  <a:pt x="3421" y="2018"/>
                </a:lnTo>
                <a:cubicBezTo>
                  <a:pt x="3446" y="1977"/>
                  <a:pt x="3500" y="1962"/>
                  <a:pt x="3542" y="1987"/>
                </a:cubicBezTo>
                <a:lnTo>
                  <a:pt x="3783" y="2126"/>
                </a:lnTo>
                <a:lnTo>
                  <a:pt x="3783" y="2126"/>
                </a:lnTo>
                <a:cubicBezTo>
                  <a:pt x="3826" y="2150"/>
                  <a:pt x="3841" y="2204"/>
                  <a:pt x="3816" y="2247"/>
                </a:cubicBezTo>
                <a:lnTo>
                  <a:pt x="3816" y="2247"/>
                </a:lnTo>
                <a:cubicBezTo>
                  <a:pt x="3791" y="2289"/>
                  <a:pt x="3738" y="2303"/>
                  <a:pt x="3695" y="2279"/>
                </a:cubicBezTo>
                <a:lnTo>
                  <a:pt x="3526" y="2181"/>
                </a:lnTo>
                <a:lnTo>
                  <a:pt x="3526" y="2181"/>
                </a:lnTo>
                <a:cubicBezTo>
                  <a:pt x="3351" y="2419"/>
                  <a:pt x="3044" y="2554"/>
                  <a:pt x="2650" y="2564"/>
                </a:cubicBezTo>
                <a:lnTo>
                  <a:pt x="2650" y="2564"/>
                </a:lnTo>
                <a:cubicBezTo>
                  <a:pt x="2635" y="2564"/>
                  <a:pt x="2620" y="2564"/>
                  <a:pt x="2604" y="2564"/>
                </a:cubicBez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1D745C-AC29-3240-BCB9-C69EE995B472}"/>
              </a:ext>
            </a:extLst>
          </p:cNvPr>
          <p:cNvSpPr txBox="1"/>
          <p:nvPr/>
        </p:nvSpPr>
        <p:spPr>
          <a:xfrm>
            <a:off x="5517992" y="7649354"/>
            <a:ext cx="463678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MER Datawarehouse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05B33CF9-E943-6B4C-92E7-D5F921B76104}"/>
              </a:ext>
            </a:extLst>
          </p:cNvPr>
          <p:cNvSpPr txBox="1">
            <a:spLocks/>
          </p:cNvSpPr>
          <p:nvPr/>
        </p:nvSpPr>
        <p:spPr>
          <a:xfrm>
            <a:off x="1520825" y="8357224"/>
            <a:ext cx="8789891" cy="625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Criação das tabelas Fato e Dimensão.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4F365C-D591-A448-905C-CC278FAD0D52}"/>
              </a:ext>
            </a:extLst>
          </p:cNvPr>
          <p:cNvSpPr txBox="1"/>
          <p:nvPr/>
        </p:nvSpPr>
        <p:spPr>
          <a:xfrm>
            <a:off x="6779491" y="2051894"/>
            <a:ext cx="337528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MER relacional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231F99B8-1A94-E84B-A507-DB27BF02DE52}"/>
              </a:ext>
            </a:extLst>
          </p:cNvPr>
          <p:cNvSpPr txBox="1">
            <a:spLocks/>
          </p:cNvSpPr>
          <p:nvPr/>
        </p:nvSpPr>
        <p:spPr>
          <a:xfrm>
            <a:off x="1520825" y="2707506"/>
            <a:ext cx="8789891" cy="625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Criação do modelo entidade relacionamento.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3D770D-A75A-B147-87D0-201E94AB951D}"/>
              </a:ext>
            </a:extLst>
          </p:cNvPr>
          <p:cNvSpPr txBox="1"/>
          <p:nvPr/>
        </p:nvSpPr>
        <p:spPr>
          <a:xfrm>
            <a:off x="780157" y="3830628"/>
            <a:ext cx="9374618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Criação do bando de dados físico relacional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4C4A228-1BCE-DF4B-88CB-EB729A7789C1}"/>
              </a:ext>
            </a:extLst>
          </p:cNvPr>
          <p:cNvSpPr txBox="1">
            <a:spLocks/>
          </p:cNvSpPr>
          <p:nvPr/>
        </p:nvSpPr>
        <p:spPr>
          <a:xfrm>
            <a:off x="1520825" y="4616868"/>
            <a:ext cx="8789891" cy="625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Gerar tabelas para criação do banco de dados físico.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3E42EA-EF7F-954C-8E64-F83AB8BAF656}"/>
              </a:ext>
            </a:extLst>
          </p:cNvPr>
          <p:cNvSpPr txBox="1"/>
          <p:nvPr/>
        </p:nvSpPr>
        <p:spPr>
          <a:xfrm>
            <a:off x="3187290" y="5583242"/>
            <a:ext cx="700916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Povoamento do banco de dados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6642CA4F-A445-D541-A2BB-766DBA41BA0A}"/>
              </a:ext>
            </a:extLst>
          </p:cNvPr>
          <p:cNvSpPr txBox="1">
            <a:spLocks/>
          </p:cNvSpPr>
          <p:nvPr/>
        </p:nvSpPr>
        <p:spPr>
          <a:xfrm>
            <a:off x="1520825" y="6317233"/>
            <a:ext cx="8789891" cy="10747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Realizar inclusão de dados no banco de dados relacional para consulta.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1E1AC5-4983-184F-B8E7-4481DDFFE835}"/>
              </a:ext>
            </a:extLst>
          </p:cNvPr>
          <p:cNvSpPr>
            <a:spLocks noChangeArrowheads="1"/>
          </p:cNvSpPr>
          <p:nvPr/>
        </p:nvSpPr>
        <p:spPr bwMode="auto">
          <a:xfrm rot="6300000">
            <a:off x="13096214" y="5783875"/>
            <a:ext cx="2752918" cy="2758678"/>
          </a:xfrm>
          <a:custGeom>
            <a:avLst/>
            <a:gdLst>
              <a:gd name="connsiteX0" fmla="*/ 2444725 w 2752918"/>
              <a:gd name="connsiteY0" fmla="*/ 0 h 2758678"/>
              <a:gd name="connsiteX1" fmla="*/ 2442216 w 2752918"/>
              <a:gd name="connsiteY1" fmla="*/ 261489 h 2758678"/>
              <a:gd name="connsiteX2" fmla="*/ 2456827 w 2752918"/>
              <a:gd name="connsiteY2" fmla="*/ 255320 h 2758678"/>
              <a:gd name="connsiteX3" fmla="*/ 2490457 w 2752918"/>
              <a:gd name="connsiteY3" fmla="*/ 269519 h 2758678"/>
              <a:gd name="connsiteX4" fmla="*/ 2503681 w 2752918"/>
              <a:gd name="connsiteY4" fmla="*/ 303140 h 2758678"/>
              <a:gd name="connsiteX5" fmla="*/ 2499018 w 2752918"/>
              <a:gd name="connsiteY5" fmla="*/ 314995 h 2758678"/>
              <a:gd name="connsiteX6" fmla="*/ 2752918 w 2752918"/>
              <a:gd name="connsiteY6" fmla="*/ 308193 h 2758678"/>
              <a:gd name="connsiteX7" fmla="*/ 2369394 w 2752918"/>
              <a:gd name="connsiteY7" fmla="*/ 693385 h 2758678"/>
              <a:gd name="connsiteX8" fmla="*/ 2234785 w 2752918"/>
              <a:gd name="connsiteY8" fmla="*/ 688489 h 2758678"/>
              <a:gd name="connsiteX9" fmla="*/ 2130092 w 2752918"/>
              <a:gd name="connsiteY9" fmla="*/ 697022 h 2758678"/>
              <a:gd name="connsiteX10" fmla="*/ 389013 w 2752918"/>
              <a:gd name="connsiteY10" fmla="*/ 2437598 h 2758678"/>
              <a:gd name="connsiteX11" fmla="*/ 618611 w 2752918"/>
              <a:gd name="connsiteY11" fmla="*/ 2498965 h 2758678"/>
              <a:gd name="connsiteX12" fmla="*/ 0 w 2752918"/>
              <a:gd name="connsiteY12" fmla="*/ 2758678 h 2758678"/>
              <a:gd name="connsiteX13" fmla="*/ 259712 w 2752918"/>
              <a:gd name="connsiteY13" fmla="*/ 2140066 h 2758678"/>
              <a:gd name="connsiteX14" fmla="*/ 321501 w 2752918"/>
              <a:gd name="connsiteY14" fmla="*/ 2371244 h 2758678"/>
              <a:gd name="connsiteX15" fmla="*/ 2059533 w 2752918"/>
              <a:gd name="connsiteY15" fmla="*/ 633188 h 2758678"/>
              <a:gd name="connsiteX16" fmla="*/ 2060720 w 2752918"/>
              <a:gd name="connsiteY16" fmla="*/ 400560 h 2758678"/>
              <a:gd name="connsiteX17" fmla="*/ 2059416 w 2752918"/>
              <a:gd name="connsiteY17" fmla="*/ 386184 h 275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52918" h="2758678">
                <a:moveTo>
                  <a:pt x="2444725" y="0"/>
                </a:moveTo>
                <a:lnTo>
                  <a:pt x="2442216" y="261489"/>
                </a:lnTo>
                <a:lnTo>
                  <a:pt x="2456827" y="255320"/>
                </a:lnTo>
                <a:cubicBezTo>
                  <a:pt x="2469071" y="255320"/>
                  <a:pt x="2481315" y="260053"/>
                  <a:pt x="2490457" y="269519"/>
                </a:cubicBezTo>
                <a:cubicBezTo>
                  <a:pt x="2499273" y="278986"/>
                  <a:pt x="2503681" y="291063"/>
                  <a:pt x="2503681" y="303140"/>
                </a:cubicBezTo>
                <a:lnTo>
                  <a:pt x="2499018" y="314995"/>
                </a:lnTo>
                <a:lnTo>
                  <a:pt x="2752918" y="308193"/>
                </a:lnTo>
                <a:lnTo>
                  <a:pt x="2369394" y="693385"/>
                </a:lnTo>
                <a:cubicBezTo>
                  <a:pt x="2324062" y="689142"/>
                  <a:pt x="2279220" y="687510"/>
                  <a:pt x="2234785" y="688489"/>
                </a:cubicBezTo>
                <a:lnTo>
                  <a:pt x="2130092" y="697022"/>
                </a:lnTo>
                <a:lnTo>
                  <a:pt x="389013" y="2437598"/>
                </a:lnTo>
                <a:lnTo>
                  <a:pt x="618611" y="2498965"/>
                </a:lnTo>
                <a:lnTo>
                  <a:pt x="0" y="2758678"/>
                </a:lnTo>
                <a:lnTo>
                  <a:pt x="259712" y="2140066"/>
                </a:lnTo>
                <a:lnTo>
                  <a:pt x="321501" y="2371244"/>
                </a:lnTo>
                <a:lnTo>
                  <a:pt x="2059533" y="633188"/>
                </a:lnTo>
                <a:lnTo>
                  <a:pt x="2060720" y="400560"/>
                </a:lnTo>
                <a:lnTo>
                  <a:pt x="2059416" y="386184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E38E8A72-7F1C-4AD8-B251-D968DB8BE919}"/>
              </a:ext>
            </a:extLst>
          </p:cNvPr>
          <p:cNvSpPr txBox="1"/>
          <p:nvPr/>
        </p:nvSpPr>
        <p:spPr>
          <a:xfrm>
            <a:off x="5345094" y="9290916"/>
            <a:ext cx="483145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Datawarehouse Físico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A3512CD-0F7D-4BCD-8097-20315832DEC9}"/>
              </a:ext>
            </a:extLst>
          </p:cNvPr>
          <p:cNvSpPr txBox="1">
            <a:spLocks/>
          </p:cNvSpPr>
          <p:nvPr/>
        </p:nvSpPr>
        <p:spPr>
          <a:xfrm>
            <a:off x="1542595" y="9946534"/>
            <a:ext cx="8789891" cy="625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Criação das tabelas Fato e Dimensão.</a:t>
            </a: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id="{F54CF35C-523D-4A71-B141-FCF9AB65D3BB}"/>
              </a:ext>
            </a:extLst>
          </p:cNvPr>
          <p:cNvSpPr txBox="1"/>
          <p:nvPr/>
        </p:nvSpPr>
        <p:spPr>
          <a:xfrm>
            <a:off x="6775135" y="52130511"/>
            <a:ext cx="337528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MER relacional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C60AA639-71C9-4B27-A5E5-635C20567A75}"/>
              </a:ext>
            </a:extLst>
          </p:cNvPr>
          <p:cNvSpPr txBox="1">
            <a:spLocks/>
          </p:cNvSpPr>
          <p:nvPr/>
        </p:nvSpPr>
        <p:spPr>
          <a:xfrm>
            <a:off x="1516469" y="52786123"/>
            <a:ext cx="8789891" cy="625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Criação do modelo entidade relacionamento.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277A68B5-9510-400F-8399-405EC362A80D}"/>
              </a:ext>
            </a:extLst>
          </p:cNvPr>
          <p:cNvSpPr txBox="1"/>
          <p:nvPr/>
        </p:nvSpPr>
        <p:spPr>
          <a:xfrm>
            <a:off x="7647105" y="10904154"/>
            <a:ext cx="250331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Notebooks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1CBF32D3-6178-49B7-844F-BCABBA99AF54}"/>
              </a:ext>
            </a:extLst>
          </p:cNvPr>
          <p:cNvSpPr txBox="1">
            <a:spLocks/>
          </p:cNvSpPr>
          <p:nvPr/>
        </p:nvSpPr>
        <p:spPr>
          <a:xfrm>
            <a:off x="1516469" y="11559766"/>
            <a:ext cx="8789891" cy="625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Criação funções para exibir resultados.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A6CFB3A-3EA2-4FBC-8B9B-7059F33CDF2C}"/>
              </a:ext>
            </a:extLst>
          </p:cNvPr>
          <p:cNvSpPr/>
          <p:nvPr/>
        </p:nvSpPr>
        <p:spPr>
          <a:xfrm>
            <a:off x="21097237" y="496389"/>
            <a:ext cx="2594499" cy="16197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18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69DCA4-DA47-4AFD-9F35-1A3C4FDD6C72}"/>
              </a:ext>
            </a:extLst>
          </p:cNvPr>
          <p:cNvSpPr/>
          <p:nvPr/>
        </p:nvSpPr>
        <p:spPr>
          <a:xfrm>
            <a:off x="21097237" y="496389"/>
            <a:ext cx="2594499" cy="16197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B725528-2FF4-43B4-9A7C-4948B5D9D42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694" y="2380688"/>
            <a:ext cx="2708710" cy="221569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1ACEB9D-7C57-4090-AD55-DA7C4E78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21" y="9555015"/>
            <a:ext cx="2362200" cy="2362200"/>
          </a:xfrm>
          <a:prstGeom prst="rect">
            <a:avLst/>
          </a:prstGeom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19942739-9EF4-4F9A-A4E2-B93CE6025C58}"/>
              </a:ext>
            </a:extLst>
          </p:cNvPr>
          <p:cNvSpPr txBox="1"/>
          <p:nvPr/>
        </p:nvSpPr>
        <p:spPr>
          <a:xfrm>
            <a:off x="4193244" y="5054803"/>
            <a:ext cx="1537601" cy="7848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Colab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B5483C9F-72E0-4FE0-AC1D-F5B204A52908}"/>
              </a:ext>
            </a:extLst>
          </p:cNvPr>
          <p:cNvSpPr txBox="1"/>
          <p:nvPr/>
        </p:nvSpPr>
        <p:spPr>
          <a:xfrm>
            <a:off x="3497604" y="8888471"/>
            <a:ext cx="1391279" cy="7848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Excel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BA6B1377-6E19-4795-A551-3E73E86A9C2E}"/>
              </a:ext>
            </a:extLst>
          </p:cNvPr>
          <p:cNvSpPr txBox="1"/>
          <p:nvPr/>
        </p:nvSpPr>
        <p:spPr>
          <a:xfrm>
            <a:off x="6690757" y="12296136"/>
            <a:ext cx="2844048" cy="7848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Notepad++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8E90D60A-FDBA-47B5-BA81-FA7C5EFFD0FC}"/>
              </a:ext>
            </a:extLst>
          </p:cNvPr>
          <p:cNvSpPr txBox="1"/>
          <p:nvPr/>
        </p:nvSpPr>
        <p:spPr>
          <a:xfrm>
            <a:off x="10251402" y="4662388"/>
            <a:ext cx="3290516" cy="7848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Google Meet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CE5742D9-E8A1-440A-ABA2-40271D0D3D71}"/>
              </a:ext>
            </a:extLst>
          </p:cNvPr>
          <p:cNvSpPr txBox="1"/>
          <p:nvPr/>
        </p:nvSpPr>
        <p:spPr>
          <a:xfrm>
            <a:off x="14097281" y="8496056"/>
            <a:ext cx="1686680" cy="7848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MySql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D32B6A30-C978-4D0F-86A7-89B0D9878A4D}"/>
              </a:ext>
            </a:extLst>
          </p:cNvPr>
          <p:cNvSpPr txBox="1"/>
          <p:nvPr/>
        </p:nvSpPr>
        <p:spPr>
          <a:xfrm>
            <a:off x="18589327" y="10510059"/>
            <a:ext cx="3649974" cy="7848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Oracle </a:t>
            </a:r>
            <a:r>
              <a:rPr lang="en-US" sz="4500" b="1" dirty="0" err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Sql</a:t>
            </a:r>
            <a:r>
              <a:rPr lang="en-US" sz="45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Live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E085565D-2CE7-4552-B3F7-7013CE62E959}"/>
              </a:ext>
            </a:extLst>
          </p:cNvPr>
          <p:cNvSpPr txBox="1"/>
          <p:nvPr/>
        </p:nvSpPr>
        <p:spPr>
          <a:xfrm>
            <a:off x="17297001" y="4528204"/>
            <a:ext cx="3286221" cy="7848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WampServer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7F22F471-9560-4C73-A404-9830951FB70F}"/>
              </a:ext>
            </a:extLst>
          </p:cNvPr>
          <p:cNvSpPr txBox="1"/>
          <p:nvPr/>
        </p:nvSpPr>
        <p:spPr>
          <a:xfrm>
            <a:off x="13031540" y="11993873"/>
            <a:ext cx="3818161" cy="7848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PowerDesigner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D3844E4E-80C8-43A1-B267-FFFA13410DF8}"/>
              </a:ext>
            </a:extLst>
          </p:cNvPr>
          <p:cNvSpPr txBox="1"/>
          <p:nvPr/>
        </p:nvSpPr>
        <p:spPr>
          <a:xfrm>
            <a:off x="8624139" y="8814912"/>
            <a:ext cx="1821332" cy="7848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Github</a:t>
            </a: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9736DE27-EC5D-415E-9F5B-974FE05A4731}"/>
              </a:ext>
            </a:extLst>
          </p:cNvPr>
          <p:cNvSpPr txBox="1"/>
          <p:nvPr/>
        </p:nvSpPr>
        <p:spPr>
          <a:xfrm>
            <a:off x="6382484" y="612372"/>
            <a:ext cx="11612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Programas Utilizados para o Projeto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6EED1FEB-9461-4540-92C1-594E34146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39" y="2408929"/>
            <a:ext cx="2380952" cy="2380952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07C7189E-A5BD-4439-85EB-3A706B98D9D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51" y="6758696"/>
            <a:ext cx="3507290" cy="184132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5D407655-A09B-49D2-97C8-7866D2F83B2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60" y="6502501"/>
            <a:ext cx="3507290" cy="184132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520ECAE0-09D7-4488-AF69-4EB2050F5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994" y="5919668"/>
            <a:ext cx="2553254" cy="2553254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F6F1700-B26D-495B-95F1-64446A6BE3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05" y="10139189"/>
            <a:ext cx="2295525" cy="1990725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9DA06BB0-1B41-404F-8D45-3FCE4B2DF3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707" y="5407715"/>
            <a:ext cx="5079365" cy="5079365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3EC3374D-6D5B-4BFE-B4EB-180BDC774D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807" y="2408929"/>
            <a:ext cx="2095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7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AC27AF9-37E9-4A66-A270-6E465B474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2056581"/>
            <a:ext cx="23121257" cy="11241407"/>
          </a:xfrm>
          <a:prstGeom prst="rect">
            <a:avLst/>
          </a:prstGeom>
        </p:spPr>
      </p:pic>
      <p:sp>
        <p:nvSpPr>
          <p:cNvPr id="4" name="TextBox 43">
            <a:extLst>
              <a:ext uri="{FF2B5EF4-FFF2-40B4-BE49-F238E27FC236}">
                <a16:creationId xmlns:a16="http://schemas.microsoft.com/office/drawing/2014/main" id="{4030FB8C-75B7-4F99-BCE4-15DDA14DC446}"/>
              </a:ext>
            </a:extLst>
          </p:cNvPr>
          <p:cNvSpPr txBox="1"/>
          <p:nvPr/>
        </p:nvSpPr>
        <p:spPr>
          <a:xfrm>
            <a:off x="6535737" y="468632"/>
            <a:ext cx="12318406" cy="116955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70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MER relacional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317CC4-11DC-43DA-81FD-50DC7F7931E4}"/>
              </a:ext>
            </a:extLst>
          </p:cNvPr>
          <p:cNvSpPr/>
          <p:nvPr/>
        </p:nvSpPr>
        <p:spPr>
          <a:xfrm>
            <a:off x="21097237" y="496389"/>
            <a:ext cx="2594499" cy="11695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5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:a16="http://schemas.microsoft.com/office/drawing/2014/main" id="{B8B33EE1-F3C0-4413-92FE-100932D6B93E}"/>
              </a:ext>
            </a:extLst>
          </p:cNvPr>
          <p:cNvSpPr txBox="1"/>
          <p:nvPr/>
        </p:nvSpPr>
        <p:spPr>
          <a:xfrm>
            <a:off x="6535737" y="468632"/>
            <a:ext cx="12318406" cy="116955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70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Banco de dados relacional físico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D6D4BF-C60C-4696-BEE0-F968B724C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2160334"/>
            <a:ext cx="23800526" cy="1108703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FFD6442-807C-4978-83F3-C1FBC9D43BE5}"/>
              </a:ext>
            </a:extLst>
          </p:cNvPr>
          <p:cNvSpPr/>
          <p:nvPr/>
        </p:nvSpPr>
        <p:spPr>
          <a:xfrm>
            <a:off x="21097237" y="496389"/>
            <a:ext cx="2594499" cy="16197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04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9D799C9-C6E6-4DCF-98B5-13D144CAC407}"/>
              </a:ext>
            </a:extLst>
          </p:cNvPr>
          <p:cNvSpPr/>
          <p:nvPr/>
        </p:nvSpPr>
        <p:spPr>
          <a:xfrm>
            <a:off x="21097237" y="496389"/>
            <a:ext cx="2594499" cy="16197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43">
            <a:extLst>
              <a:ext uri="{FF2B5EF4-FFF2-40B4-BE49-F238E27FC236}">
                <a16:creationId xmlns:a16="http://schemas.microsoft.com/office/drawing/2014/main" id="{DDCFCA92-A127-45E9-8383-492BE9E3121F}"/>
              </a:ext>
            </a:extLst>
          </p:cNvPr>
          <p:cNvSpPr txBox="1"/>
          <p:nvPr/>
        </p:nvSpPr>
        <p:spPr>
          <a:xfrm>
            <a:off x="6029622" y="5688449"/>
            <a:ext cx="12318406" cy="116955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7000" b="1" dirty="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Demonstração Oracle SQL Live</a:t>
            </a:r>
          </a:p>
        </p:txBody>
      </p:sp>
    </p:spTree>
    <p:extLst>
      <p:ext uri="{BB962C8B-B14F-4D97-AF65-F5344CB8AC3E}">
        <p14:creationId xmlns:p14="http://schemas.microsoft.com/office/powerpoint/2010/main" val="7364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:a16="http://schemas.microsoft.com/office/drawing/2014/main" id="{443AAD52-A652-40BB-9A76-AAAC5E0B98CE}"/>
              </a:ext>
            </a:extLst>
          </p:cNvPr>
          <p:cNvSpPr txBox="1"/>
          <p:nvPr/>
        </p:nvSpPr>
        <p:spPr>
          <a:xfrm>
            <a:off x="6535737" y="468632"/>
            <a:ext cx="12318406" cy="116955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70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MER Datawarehouse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A748C1-11F9-449E-A027-E46F2558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80919"/>
            <a:ext cx="24377650" cy="1203508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07B7FB1-EDBB-43A9-B6D5-43CF3B5B06C1}"/>
              </a:ext>
            </a:extLst>
          </p:cNvPr>
          <p:cNvSpPr/>
          <p:nvPr/>
        </p:nvSpPr>
        <p:spPr>
          <a:xfrm>
            <a:off x="21097237" y="700710"/>
            <a:ext cx="2594499" cy="70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25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:a16="http://schemas.microsoft.com/office/drawing/2014/main" id="{7DC53C73-0EB6-4EB0-9141-CACF4723B6A9}"/>
              </a:ext>
            </a:extLst>
          </p:cNvPr>
          <p:cNvSpPr txBox="1"/>
          <p:nvPr/>
        </p:nvSpPr>
        <p:spPr>
          <a:xfrm>
            <a:off x="6535737" y="468632"/>
            <a:ext cx="12318406" cy="116955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70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Banco de dados físico DW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474E2F-8C53-4DAB-9F25-04E63A874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1828800"/>
            <a:ext cx="23852776" cy="1216668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35C38CF-594B-45DF-B46F-D0E93767B08F}"/>
              </a:ext>
            </a:extLst>
          </p:cNvPr>
          <p:cNvSpPr/>
          <p:nvPr/>
        </p:nvSpPr>
        <p:spPr>
          <a:xfrm>
            <a:off x="21097237" y="496389"/>
            <a:ext cx="2594499" cy="16197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4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3E8E99"/>
      </a:accent1>
      <a:accent2>
        <a:srgbClr val="4A63A2"/>
      </a:accent2>
      <a:accent3>
        <a:srgbClr val="437DB2"/>
      </a:accent3>
      <a:accent4>
        <a:srgbClr val="54B8A8"/>
      </a:accent4>
      <a:accent5>
        <a:srgbClr val="62CD7F"/>
      </a:accent5>
      <a:accent6>
        <a:srgbClr val="C4C8C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85834</TotalTime>
  <Words>128</Words>
  <Application>Microsoft Office PowerPoint</Application>
  <PresentationFormat>Personalizar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 Light</vt:lpstr>
      <vt:lpstr>Poppins</vt:lpstr>
      <vt:lpstr>Poppins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Michele Correia Santos</dc:creator>
  <cp:keywords/>
  <dc:description/>
  <cp:lastModifiedBy>User</cp:lastModifiedBy>
  <cp:revision>15295</cp:revision>
  <dcterms:created xsi:type="dcterms:W3CDTF">2014-11-12T21:47:38Z</dcterms:created>
  <dcterms:modified xsi:type="dcterms:W3CDTF">2021-06-21T20:43:29Z</dcterms:modified>
  <cp:category/>
</cp:coreProperties>
</file>