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8E7F-4126-4858-8330-82DA06050A2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CD9E-3729-41BB-B9C9-52294E3FC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338263"/>
            <a:ext cx="7696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2662" y="436563"/>
            <a:ext cx="46386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7825" y="1160463"/>
            <a:ext cx="58483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7825" y="1862931"/>
            <a:ext cx="58483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4014" y="1600200"/>
            <a:ext cx="63959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8225" y="1720056"/>
            <a:ext cx="70675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7285"/>
            <a:ext cx="8229600" cy="447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7975" y="2601119"/>
            <a:ext cx="34480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OSGI</a:t>
            </a:r>
            <a:r>
              <a:rPr lang="zh-CN" altLang="en-US" b="1" dirty="0"/>
              <a:t>原来的名字：</a:t>
            </a:r>
            <a:r>
              <a:rPr lang="en-US" b="1" dirty="0"/>
              <a:t>Open Services Gateway initiative</a:t>
            </a:r>
            <a:endParaRPr lang="zh-CN" altLang="en-US" b="1" dirty="0"/>
          </a:p>
          <a:p>
            <a:r>
              <a:rPr lang="en-US" b="1" dirty="0"/>
              <a:t>OSGI</a:t>
            </a:r>
            <a:r>
              <a:rPr lang="zh-CN" altLang="en-US" b="1" dirty="0"/>
              <a:t>现在的名字：</a:t>
            </a:r>
            <a:r>
              <a:rPr lang="en-US" b="1" dirty="0"/>
              <a:t>The Dynamic Module System for Java</a:t>
            </a:r>
            <a:endParaRPr lang="zh-CN" altLang="en-US" b="1" dirty="0"/>
          </a:p>
          <a:p>
            <a:r>
              <a:rPr lang="zh-CN" altLang="en-US" b="1" dirty="0"/>
              <a:t>最新的名字：</a:t>
            </a:r>
          </a:p>
          <a:p>
            <a:r>
              <a:rPr lang="en-US" b="1" dirty="0"/>
              <a:t> </a:t>
            </a:r>
            <a:endParaRPr lang="zh-CN" altLang="en-US" b="1" dirty="0"/>
          </a:p>
          <a:p>
            <a:r>
              <a:rPr lang="en-US" b="1" dirty="0"/>
              <a:t> </a:t>
            </a:r>
            <a:endParaRPr lang="zh-CN" altLang="en-US" b="1" dirty="0"/>
          </a:p>
          <a:p>
            <a:r>
              <a:rPr lang="en-US" b="1" dirty="0"/>
              <a:t>OSGI</a:t>
            </a:r>
            <a:r>
              <a:rPr lang="zh-CN" altLang="en-US" b="1" dirty="0"/>
              <a:t>在嵌入式领域和桌面领域取得了较大的成功。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00" y="1224756"/>
            <a:ext cx="7696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6637"/>
            <a:ext cx="8229600" cy="353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4179"/>
            <a:ext cx="8229600" cy="371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2059" y="1600200"/>
            <a:ext cx="76798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4043" y="1600200"/>
            <a:ext cx="67759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048669"/>
            <a:ext cx="45720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277144"/>
            <a:ext cx="2590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93576"/>
            <a:ext cx="8229600" cy="502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24</Words>
  <Application>Microsoft Office PowerPoint</Application>
  <PresentationFormat>全屏显示(4:3)</PresentationFormat>
  <Paragraphs>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dbc</dc:creator>
  <cp:lastModifiedBy>cuser</cp:lastModifiedBy>
  <cp:revision>15</cp:revision>
  <dcterms:created xsi:type="dcterms:W3CDTF">2013-04-26T05:03:56Z</dcterms:created>
  <dcterms:modified xsi:type="dcterms:W3CDTF">2013-04-26T17:18:43Z</dcterms:modified>
</cp:coreProperties>
</file>