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5208-6CE4-47E2-B4F1-89021FEA4B70}" type="datetimeFigureOut">
              <a:rPr lang="zh-CN" altLang="en-US" smtClean="0"/>
              <a:t>2013/4/22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4725-0211-40E9-9767-14A5F675E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785794"/>
            <a:ext cx="2058095" cy="785818"/>
          </a:xfrm>
          <a:prstGeom prst="rect">
            <a:avLst/>
          </a:prstGeom>
        </p:spPr>
      </p:pic>
      <p:pic>
        <p:nvPicPr>
          <p:cNvPr id="6" name="图片 5" descr="placeholder_video_spring_projec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8868"/>
            <a:ext cx="3048000" cy="1752600"/>
          </a:xfrm>
          <a:prstGeom prst="rect">
            <a:avLst/>
          </a:prstGeom>
        </p:spPr>
      </p:pic>
      <p:pic>
        <p:nvPicPr>
          <p:cNvPr id="7" name="图片 6" descr="equin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571480"/>
            <a:ext cx="2257425" cy="1181100"/>
          </a:xfrm>
          <a:prstGeom prst="rect">
            <a:avLst/>
          </a:prstGeom>
        </p:spPr>
      </p:pic>
      <p:pic>
        <p:nvPicPr>
          <p:cNvPr id="8" name="图片 7" descr="kf300_bl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5072074"/>
            <a:ext cx="5740559" cy="1071570"/>
          </a:xfrm>
          <a:prstGeom prst="rect">
            <a:avLst/>
          </a:prstGeom>
        </p:spPr>
      </p:pic>
      <p:pic>
        <p:nvPicPr>
          <p:cNvPr id="9" name="图片 8" descr="osg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2857496"/>
            <a:ext cx="22098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Equinox   </a:t>
            </a:r>
            <a:r>
              <a:rPr lang="zh-CN" altLang="en-US" dirty="0" smtClean="0"/>
              <a:t>文档不是很多，但由于国内是最早接触的，有一些博客提到。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2475" y="3419475"/>
            <a:ext cx="1905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Equinox   文档不是很多，但由于国内是最早接触的，有一些博客提到。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dbc</dc:creator>
  <cp:lastModifiedBy>dbc</cp:lastModifiedBy>
  <cp:revision>14</cp:revision>
  <dcterms:created xsi:type="dcterms:W3CDTF">2013-04-22T07:33:05Z</dcterms:created>
  <dcterms:modified xsi:type="dcterms:W3CDTF">2013-04-22T09:48:26Z</dcterms:modified>
</cp:coreProperties>
</file>