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6"/>
  </p:sldMasterIdLst>
  <p:notesMasterIdLst>
    <p:notesMasterId r:id="rId11"/>
  </p:notesMasterIdLst>
  <p:handoutMasterIdLst>
    <p:handoutMasterId r:id="rId12"/>
  </p:handoutMasterIdLst>
  <p:sldIdLst>
    <p:sldId id="293" r:id="rId7"/>
    <p:sldId id="307" r:id="rId8"/>
    <p:sldId id="308" r:id="rId9"/>
    <p:sldId id="306" r:id="rId10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4A2079-F2F9-4FE7-A1A3-833BD335EEB0}">
          <p14:sldIdLst>
            <p14:sldId id="293"/>
            <p14:sldId id="307"/>
            <p14:sldId id="308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3408">
          <p15:clr>
            <a:srgbClr val="A4A3A4"/>
          </p15:clr>
        </p15:guide>
        <p15:guide id="4" orient="horz" pos="240">
          <p15:clr>
            <a:srgbClr val="A4A3A4"/>
          </p15:clr>
        </p15:guide>
        <p15:guide id="5" pos="205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sley, Patricia M. [US-US]" initials="PPM[" lastIdx="8" clrIdx="0">
    <p:extLst>
      <p:ext uri="{19B8F6BF-5375-455C-9EA6-DF929625EA0E}">
        <p15:presenceInfo xmlns:p15="http://schemas.microsoft.com/office/powerpoint/2012/main" userId="S-1-5-21-727274380-931424960-1827182208-156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7" autoAdjust="0"/>
    <p:restoredTop sz="94714" autoAdjust="0"/>
  </p:normalViewPr>
  <p:slideViewPr>
    <p:cSldViewPr>
      <p:cViewPr varScale="1">
        <p:scale>
          <a:sx n="63" d="100"/>
          <a:sy n="63" d="100"/>
        </p:scale>
        <p:origin x="1636" y="48"/>
      </p:cViewPr>
      <p:guideLst>
        <p:guide orient="horz" pos="576"/>
        <p:guide orient="horz" pos="720"/>
        <p:guide orient="horz" pos="3408"/>
        <p:guide orient="horz" pos="240"/>
        <p:guide pos="205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3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A24478-A1CE-7F46-8BA1-64AE6022B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4" tIns="45817" rIns="91634" bIns="458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B291239-1F81-6C4A-BEE1-05E869C86F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813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4" tIns="45817" rIns="91634" bIns="458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8C0CE4E-D82E-5341-8AEE-73B0164A3B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813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4" tIns="45817" rIns="91634" bIns="458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5A0C634-9D1D-964C-B369-B5DC459659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8704263"/>
            <a:ext cx="29813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4" tIns="45817" rIns="91634" bIns="458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AFDD2BA-B48E-4478-B882-C78BA95BEB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D4B729-AA3D-AC43-ABA9-6A001E8F2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75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94" tIns="44547" rIns="89094" bIns="44547" numCol="1" anchor="t" anchorCtr="0" compatLnSpc="1">
            <a:prstTxWarp prst="textNoShape">
              <a:avLst/>
            </a:prstTxWarp>
          </a:bodyPr>
          <a:lstStyle>
            <a:lvl1pPr defTabSz="892175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446275A-6C3C-9644-B67F-6031033EE4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575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94" tIns="44547" rIns="89094" bIns="44547" numCol="1" anchor="t" anchorCtr="0" compatLnSpc="1">
            <a:prstTxWarp prst="textNoShape">
              <a:avLst/>
            </a:prstTxWarp>
          </a:bodyPr>
          <a:lstStyle>
            <a:lvl1pPr algn="r" defTabSz="892175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669925"/>
            <a:ext cx="4567237" cy="342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6E28B01-3ADE-7F4D-84E0-8AE922B12C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319588"/>
            <a:ext cx="5102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94" tIns="44547" rIns="89094" bIns="44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D97344A-31D7-764B-B2D0-DC1EBEA57B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3788"/>
            <a:ext cx="29575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94" tIns="44547" rIns="89094" bIns="44547" numCol="1" anchor="b" anchorCtr="0" compatLnSpc="1">
            <a:prstTxWarp prst="textNoShape">
              <a:avLst/>
            </a:prstTxWarp>
          </a:bodyPr>
          <a:lstStyle>
            <a:lvl1pPr defTabSz="892175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4AE7837-02AB-3942-8B4E-8E613C643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13788"/>
            <a:ext cx="29575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94" tIns="44547" rIns="89094" bIns="44547" numCol="1" anchor="b" anchorCtr="0" compatLnSpc="1">
            <a:prstTxWarp prst="textNoShape">
              <a:avLst/>
            </a:prstTxWarp>
          </a:bodyPr>
          <a:lstStyle>
            <a:lvl1pPr algn="r" defTabSz="892175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EFF9DE7-2E46-48FB-A1A9-93EAFBAA99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333333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333333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333333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333333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333333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Change Presenter’s Name and Date in Slide Master view.</a:t>
            </a:r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0A7836-E707-40F2-A83F-0C0174568B29}" type="slidenum">
              <a:rPr lang="en-US" altLang="en-US" sz="1200" smtClean="0">
                <a:latin typeface="Times" panose="02020603050405020304" pitchFamily="18" charset="0"/>
              </a:rPr>
              <a:pPr/>
              <a:t>1</a:t>
            </a:fld>
            <a:endParaRPr lang="en-US" altLang="en-US" sz="12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F9DE7-2E46-48FB-A1A9-93EAFBAA999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39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F159B-4D9E-944A-BE47-329C2AA6984A}"/>
              </a:ext>
            </a:extLst>
          </p:cNvPr>
          <p:cNvSpPr txBox="1"/>
          <p:nvPr userDrawn="1"/>
        </p:nvSpPr>
        <p:spPr>
          <a:xfrm>
            <a:off x="0" y="0"/>
            <a:ext cx="9144000" cy="276225"/>
          </a:xfrm>
          <a:prstGeom prst="rect">
            <a:avLst/>
          </a:prstGeom>
          <a:solidFill>
            <a:srgbClr val="0078AE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spc="300" dirty="0"/>
              <a:t>CISA | </a:t>
            </a:r>
            <a:r>
              <a:rPr lang="en-US" sz="1200" spc="300" dirty="0"/>
              <a:t>CYBERSECURITY AND INFRASTRUCTURE SECURITY AGENCY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52400" y="5791200"/>
            <a:ext cx="2590800" cy="990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638800"/>
            <a:ext cx="25384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999"/>
            <a:ext cx="9144000" cy="5133201"/>
          </a:xfrm>
          <a:prstGeom prst="rect">
            <a:avLst/>
          </a:prstGeom>
          <a:solidFill>
            <a:srgbClr val="005288"/>
          </a:solidFill>
        </p:spPr>
        <p:txBody>
          <a:bodyPr lIns="457200" anchor="ctr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EDF3D4-2C8A-774F-B834-3155D0F0C6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AA941-74D3-4E92-A56E-21C6749247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49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609600"/>
          </a:xfrm>
          <a:prstGeom prst="rect">
            <a:avLst/>
          </a:prstGeom>
          <a:solidFill>
            <a:srgbClr val="005288"/>
          </a:solidFill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5"/>
            <a:ext cx="8229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347662"/>
          </a:xfrm>
          <a:prstGeom prst="rect">
            <a:avLst/>
          </a:prstGeom>
          <a:solidFill>
            <a:srgbClr val="0078AE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DAF8-4C13-4C07-A63C-90EABD31FD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A5B5D"/>
                </a:solidFill>
              </a:defRPr>
            </a:lvl1pPr>
            <a:lvl2pPr>
              <a:defRPr>
                <a:solidFill>
                  <a:srgbClr val="5A5B5D"/>
                </a:solidFill>
              </a:defRPr>
            </a:lvl2pPr>
            <a:lvl3pPr>
              <a:defRPr>
                <a:solidFill>
                  <a:srgbClr val="5A5B5D"/>
                </a:solidFill>
              </a:defRPr>
            </a:lvl3pPr>
            <a:lvl4pPr>
              <a:defRPr>
                <a:solidFill>
                  <a:srgbClr val="5A5B5D"/>
                </a:solidFill>
              </a:defRPr>
            </a:lvl4pPr>
            <a:lvl5pPr>
              <a:defRPr>
                <a:solidFill>
                  <a:srgbClr val="5A5B5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557063-FFE6-6949-B5C2-E421DDD07F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620C9-A061-4166-82F5-4267E7FFBE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00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381001"/>
            <a:ext cx="2092325" cy="5029200"/>
          </a:xfrm>
          <a:prstGeom prst="rect">
            <a:avLst/>
          </a:prstGeom>
        </p:spPr>
        <p:txBody>
          <a:bodyPr vert="eaVert" lIns="274320" tIns="2743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913" y="381001"/>
            <a:ext cx="6126162" cy="5029200"/>
          </a:xfrm>
          <a:prstGeom prst="rect">
            <a:avLst/>
          </a:prstGeom>
        </p:spPr>
        <p:txBody>
          <a:bodyPr vert="eaVert" lIns="274320" tIns="274320"/>
          <a:lstStyle>
            <a:lvl1pPr>
              <a:defRPr>
                <a:solidFill>
                  <a:srgbClr val="5A5B5D"/>
                </a:solidFill>
              </a:defRPr>
            </a:lvl1pPr>
            <a:lvl2pPr>
              <a:defRPr>
                <a:solidFill>
                  <a:srgbClr val="5A5B5D"/>
                </a:solidFill>
              </a:defRPr>
            </a:lvl2pPr>
            <a:lvl3pPr>
              <a:defRPr>
                <a:solidFill>
                  <a:srgbClr val="5A5B5D"/>
                </a:solidFill>
              </a:defRPr>
            </a:lvl3pPr>
            <a:lvl4pPr>
              <a:defRPr>
                <a:solidFill>
                  <a:srgbClr val="5A5B5D"/>
                </a:solidFill>
              </a:defRPr>
            </a:lvl4pPr>
            <a:lvl5pPr>
              <a:defRPr>
                <a:solidFill>
                  <a:srgbClr val="5A5B5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8A8A2-1264-4995-8120-E776E1F1CF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817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B5D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381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B5D"/>
                </a:solidFill>
              </a:defRPr>
            </a:lvl1pPr>
            <a:lvl2pPr>
              <a:defRPr>
                <a:solidFill>
                  <a:srgbClr val="5A5B5D"/>
                </a:solidFill>
              </a:defRPr>
            </a:lvl2pPr>
            <a:lvl3pPr>
              <a:defRPr>
                <a:solidFill>
                  <a:srgbClr val="5A5B5D"/>
                </a:solidFill>
              </a:defRPr>
            </a:lvl3pPr>
            <a:lvl4pPr>
              <a:defRPr>
                <a:solidFill>
                  <a:srgbClr val="5A5B5D"/>
                </a:solidFill>
              </a:defRPr>
            </a:lvl4pPr>
            <a:lvl5pPr>
              <a:defRPr>
                <a:solidFill>
                  <a:srgbClr val="5A5B5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F33210-DE39-764E-BDB5-99129396B3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7D40D-0C49-4FA8-A8CA-C1ED377730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1953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al Only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43088-8D72-E041-BEF5-2102B1FC0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057400"/>
            <a:ext cx="6365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241C91F-43C9-CC47-BEAF-505072A3E3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0155-0687-40A1-8D13-BC4AA36195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398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al Only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445E05-E189-7E47-A390-096FC8212B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28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057400"/>
            <a:ext cx="6365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B9E1CFC-A486-CD43-9B1F-D67C2D5B49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368EA-2A70-4D6F-935D-657B7FB305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78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2C9AC6-E504-7749-9C2B-F47D7E40ADF4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91200" y="64008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100" dirty="0">
                <a:solidFill>
                  <a:srgbClr val="5A5B5D"/>
                </a:solidFill>
              </a:rPr>
              <a:t>Cynthia Thomas          April 10, 2020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991225"/>
            <a:ext cx="17240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143000"/>
            <a:ext cx="9144000" cy="457200"/>
          </a:xfrm>
          <a:prstGeom prst="rect">
            <a:avLst/>
          </a:prstGeom>
          <a:solidFill>
            <a:srgbClr val="0078AE"/>
          </a:solidFill>
          <a:ln>
            <a:miter lim="800000"/>
            <a:headEnd/>
            <a:tailEnd/>
          </a:ln>
        </p:spPr>
        <p:txBody>
          <a:bodyPr vert="horz" wrap="square" lIns="4572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7184085-CE7A-BF4E-B99E-4329B1AA37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>
                <a:solidFill>
                  <a:srgbClr val="5A5B5D"/>
                </a:solidFill>
              </a:defRPr>
            </a:lvl1pPr>
          </a:lstStyle>
          <a:p>
            <a:pPr>
              <a:defRPr/>
            </a:pPr>
            <a:fld id="{1E2E5F9C-32C0-467D-8A7D-AB5C108DD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17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B5D"/>
                </a:solidFill>
              </a:defRPr>
            </a:lvl1pPr>
            <a:lvl2pPr>
              <a:defRPr>
                <a:solidFill>
                  <a:srgbClr val="5A5B5D"/>
                </a:solidFill>
              </a:defRPr>
            </a:lvl2pPr>
            <a:lvl3pPr>
              <a:defRPr>
                <a:solidFill>
                  <a:srgbClr val="5A5B5D"/>
                </a:solidFill>
              </a:defRPr>
            </a:lvl3pPr>
            <a:lvl4pPr>
              <a:defRPr>
                <a:solidFill>
                  <a:srgbClr val="5A5B5D"/>
                </a:solidFill>
              </a:defRPr>
            </a:lvl4pPr>
            <a:lvl5pPr>
              <a:defRPr>
                <a:solidFill>
                  <a:srgbClr val="5A5B5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E8B7DF-B902-7749-B266-7817A506DB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156-B331-4D8A-B516-F3A8E95393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18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8800"/>
            <a:ext cx="8229600" cy="2819400"/>
          </a:xfrm>
          <a:prstGeom prst="rect">
            <a:avLst/>
          </a:prstGeom>
          <a:solidFill>
            <a:srgbClr val="0078AE"/>
          </a:solidFill>
        </p:spPr>
        <p:txBody>
          <a:bodyPr lIns="182880" anchor="ctr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E212A-7F52-451E-8543-1A49E505CB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7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5A5B5D"/>
                </a:solidFill>
              </a:defRPr>
            </a:lvl1pPr>
            <a:lvl2pPr>
              <a:defRPr sz="2400">
                <a:solidFill>
                  <a:srgbClr val="5A5B5D"/>
                </a:solidFill>
              </a:defRPr>
            </a:lvl2pPr>
            <a:lvl3pPr>
              <a:defRPr sz="2000">
                <a:solidFill>
                  <a:srgbClr val="5A5B5D"/>
                </a:solidFill>
              </a:defRPr>
            </a:lvl3pPr>
            <a:lvl4pPr>
              <a:defRPr sz="1800">
                <a:solidFill>
                  <a:srgbClr val="5A5B5D"/>
                </a:solidFill>
              </a:defRPr>
            </a:lvl4pPr>
            <a:lvl5pPr>
              <a:defRPr sz="1800">
                <a:solidFill>
                  <a:srgbClr val="5A5B5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100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5A5B5D"/>
                </a:solidFill>
              </a:defRPr>
            </a:lvl1pPr>
            <a:lvl2pPr>
              <a:defRPr sz="2400">
                <a:solidFill>
                  <a:srgbClr val="5A5B5D"/>
                </a:solidFill>
              </a:defRPr>
            </a:lvl2pPr>
            <a:lvl3pPr>
              <a:defRPr sz="2000">
                <a:solidFill>
                  <a:srgbClr val="5A5B5D"/>
                </a:solidFill>
              </a:defRPr>
            </a:lvl3pPr>
            <a:lvl4pPr>
              <a:defRPr sz="1800">
                <a:solidFill>
                  <a:srgbClr val="5A5B5D"/>
                </a:solidFill>
              </a:defRPr>
            </a:lvl4pPr>
            <a:lvl5pPr>
              <a:defRPr sz="1800">
                <a:solidFill>
                  <a:srgbClr val="5A5B5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81DC5A-1F43-D240-B5D6-42D8263E82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0D9C5-FDF9-48EE-ABCA-3E679FDD5A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2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1031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A5B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2353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A5B5D"/>
                </a:solidFill>
              </a:defRPr>
            </a:lvl1pPr>
            <a:lvl2pPr>
              <a:defRPr sz="2000">
                <a:solidFill>
                  <a:srgbClr val="5A5B5D"/>
                </a:solidFill>
              </a:defRPr>
            </a:lvl2pPr>
            <a:lvl3pPr>
              <a:defRPr sz="1800">
                <a:solidFill>
                  <a:srgbClr val="5A5B5D"/>
                </a:solidFill>
              </a:defRPr>
            </a:lvl3pPr>
            <a:lvl4pPr>
              <a:defRPr sz="1600">
                <a:solidFill>
                  <a:srgbClr val="5A5B5D"/>
                </a:solidFill>
              </a:defRPr>
            </a:lvl4pPr>
            <a:lvl5pPr>
              <a:defRPr sz="1600">
                <a:solidFill>
                  <a:srgbClr val="5A5B5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1031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A5B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2353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A5B5D"/>
                </a:solidFill>
              </a:defRPr>
            </a:lvl1pPr>
            <a:lvl2pPr>
              <a:defRPr sz="2000">
                <a:solidFill>
                  <a:srgbClr val="5A5B5D"/>
                </a:solidFill>
              </a:defRPr>
            </a:lvl2pPr>
            <a:lvl3pPr>
              <a:defRPr sz="1800">
                <a:solidFill>
                  <a:srgbClr val="5A5B5D"/>
                </a:solidFill>
              </a:defRPr>
            </a:lvl3pPr>
            <a:lvl4pPr>
              <a:defRPr sz="1600">
                <a:solidFill>
                  <a:srgbClr val="5A5B5D"/>
                </a:solidFill>
              </a:defRPr>
            </a:lvl4pPr>
            <a:lvl5pPr>
              <a:defRPr sz="1600">
                <a:solidFill>
                  <a:srgbClr val="5A5B5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9717ED-FED6-2F41-861E-CD88EAA39A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B90D6-41C3-4D99-8011-72E68CED73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026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9886E43-49DF-DD4B-9A7D-D5A549DC7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5288"/>
          </a:solidFill>
        </p:spPr>
        <p:txBody>
          <a:bodyPr lIns="457200" tIns="27432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14947-42DB-4D16-B9D2-9B34FC0E5F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2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1FEC7-8AE9-4DEA-B30A-7A8E05550F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9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B52F24-79D6-3840-8D37-72F145C807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0" y="273050"/>
            <a:ext cx="46038" cy="5138738"/>
          </a:xfrm>
          <a:prstGeom prst="rect">
            <a:avLst/>
          </a:prstGeom>
          <a:solidFill>
            <a:srgbClr val="0078A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005288"/>
          </a:solidFill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13715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A5B5D"/>
                </a:solidFill>
              </a:defRPr>
            </a:lvl1pPr>
            <a:lvl2pPr>
              <a:defRPr sz="2800">
                <a:solidFill>
                  <a:srgbClr val="5A5B5D"/>
                </a:solidFill>
              </a:defRPr>
            </a:lvl2pPr>
            <a:lvl3pPr>
              <a:defRPr sz="2400">
                <a:solidFill>
                  <a:srgbClr val="5A5B5D"/>
                </a:solidFill>
              </a:defRPr>
            </a:lvl3pPr>
            <a:lvl4pPr>
              <a:defRPr sz="2000">
                <a:solidFill>
                  <a:srgbClr val="5A5B5D"/>
                </a:solidFill>
              </a:defRPr>
            </a:lvl4pPr>
            <a:lvl5pPr>
              <a:defRPr sz="2000">
                <a:solidFill>
                  <a:srgbClr val="5A5B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3999"/>
            <a:ext cx="3008313" cy="38862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>
                <a:solidFill>
                  <a:srgbClr val="5A5B5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CD2B7C-BF5E-164F-9C82-33396A12E6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2BBA7-5678-49BD-A9F2-9963086008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11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610600" y="6429375"/>
            <a:ext cx="457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100">
                <a:solidFill>
                  <a:srgbClr val="5A5B5D"/>
                </a:solidFill>
              </a:defRPr>
            </a:lvl1pPr>
          </a:lstStyle>
          <a:p>
            <a:pPr>
              <a:defRPr/>
            </a:pPr>
            <a:fld id="{16027A46-BBE2-49CB-B96D-750E7FDAA4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3E9D26B3-4765-6C48-BAE7-7D8601A0F26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791200" y="64008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100" dirty="0">
                <a:solidFill>
                  <a:srgbClr val="5A5B5D"/>
                </a:solidFill>
              </a:rPr>
              <a:t>Cynthia Thomas          April 10, 2020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991225"/>
            <a:ext cx="17240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40" r:id="rId9"/>
    <p:sldLayoutId id="2147483734" r:id="rId10"/>
    <p:sldLayoutId id="2147483735" r:id="rId11"/>
    <p:sldLayoutId id="2147483736" r:id="rId12"/>
    <p:sldLayoutId id="2147483737" r:id="rId13"/>
    <p:sldLayoutId id="2147483741" r:id="rId14"/>
    <p:sldLayoutId id="214748374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60000"/>
        </a:spcBef>
        <a:spcAft>
          <a:spcPct val="0"/>
        </a:spcAft>
        <a:buClr>
          <a:srgbClr val="B0B1B3"/>
        </a:buClr>
        <a:buFont typeface="Wingdings" panose="05000000000000000000" pitchFamily="2" charset="2"/>
        <a:buChar char="§"/>
        <a:defRPr sz="2200">
          <a:solidFill>
            <a:srgbClr val="EFF7FF"/>
          </a:solidFill>
          <a:latin typeface="+mn-lt"/>
          <a:ea typeface="+mn-ea"/>
          <a:cs typeface="+mn-cs"/>
        </a:defRPr>
      </a:lvl1pPr>
      <a:lvl2pPr marL="571500" indent="-223838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anose="05000000000000000000" pitchFamily="2" charset="2"/>
        <a:buChar char="§"/>
        <a:defRPr sz="1700">
          <a:solidFill>
            <a:srgbClr val="EFF7FF"/>
          </a:solidFill>
          <a:latin typeface="+mn-lt"/>
        </a:defRPr>
      </a:lvl2pPr>
      <a:lvl3pPr marL="909638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anose="05000000000000000000" pitchFamily="2" charset="2"/>
        <a:buChar char="§"/>
        <a:defRPr sz="2000">
          <a:solidFill>
            <a:srgbClr val="EFF7FF"/>
          </a:solidFill>
          <a:latin typeface="+mn-lt"/>
        </a:defRPr>
      </a:lvl3pPr>
      <a:lvl4pPr marL="1258888" indent="-231775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anose="05000000000000000000" pitchFamily="2" charset="2"/>
        <a:buChar char="§"/>
        <a:defRPr sz="1700">
          <a:solidFill>
            <a:srgbClr val="EFF7FF"/>
          </a:solidFill>
          <a:latin typeface="+mn-lt"/>
        </a:defRPr>
      </a:lvl4pPr>
      <a:lvl5pPr marL="1598613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anose="05000000000000000000" pitchFamily="2" charset="2"/>
        <a:buChar char="§"/>
        <a:defRPr sz="2000">
          <a:solidFill>
            <a:srgbClr val="EFF7FF"/>
          </a:solidFill>
          <a:latin typeface="+mn-lt"/>
        </a:defRPr>
      </a:lvl5pPr>
      <a:lvl6pPr marL="2055813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6pPr>
      <a:lvl7pPr marL="2513013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7pPr>
      <a:lvl8pPr marL="2970213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8pPr>
      <a:lvl9pPr marL="3427413" indent="-222250" algn="l" rtl="0" eaLnBrk="0" fontAlgn="base" hangingPunct="0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8E4AC-15FB-A440-ABB9-57E252D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51339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ASP. Net Core conversion project update for TSPWeb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 rot="-5400000">
            <a:off x="9380538" y="1712913"/>
            <a:ext cx="304800" cy="304800"/>
          </a:xfrm>
          <a:prstGeom prst="rect">
            <a:avLst/>
          </a:prstGeom>
          <a:solidFill>
            <a:srgbClr val="0052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 rot="-5400000">
            <a:off x="9705975" y="1712913"/>
            <a:ext cx="304800" cy="304800"/>
          </a:xfrm>
          <a:prstGeom prst="rect">
            <a:avLst/>
          </a:prstGeom>
          <a:solidFill>
            <a:srgbClr val="007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 rot="-5400000">
            <a:off x="10029825" y="1712913"/>
            <a:ext cx="304800" cy="304800"/>
          </a:xfrm>
          <a:prstGeom prst="rect">
            <a:avLst/>
          </a:prstGeom>
          <a:solidFill>
            <a:srgbClr val="5A5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 rot="-5400000">
            <a:off x="10355263" y="1712913"/>
            <a:ext cx="304800" cy="304800"/>
          </a:xfrm>
          <a:prstGeom prst="rect">
            <a:avLst/>
          </a:prstGeom>
          <a:solidFill>
            <a:srgbClr val="C0C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 rot="-5400000">
            <a:off x="9380538" y="2030413"/>
            <a:ext cx="304800" cy="304800"/>
          </a:xfrm>
          <a:prstGeom prst="rect">
            <a:avLst/>
          </a:prstGeom>
          <a:solidFill>
            <a:srgbClr val="C41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 rot="-5400000">
            <a:off x="9705975" y="2030413"/>
            <a:ext cx="304800" cy="304800"/>
          </a:xfrm>
          <a:prstGeom prst="rect">
            <a:avLst/>
          </a:prstGeom>
          <a:solidFill>
            <a:srgbClr val="5E9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 rot="-5400000">
            <a:off x="10029825" y="2030413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 rot="-5400000">
            <a:off x="10355263" y="2030413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9220200" y="6319838"/>
            <a:ext cx="199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</a:rPr>
              <a:t>Change Presenter’s Name</a:t>
            </a:r>
          </a:p>
          <a:p>
            <a:r>
              <a:rPr lang="en-US" altLang="en-US" sz="1200" dirty="0">
                <a:solidFill>
                  <a:srgbClr val="FF0000"/>
                </a:solidFill>
              </a:rPr>
              <a:t>And Date in Slide Master</a:t>
            </a:r>
          </a:p>
        </p:txBody>
      </p:sp>
      <p:sp>
        <p:nvSpPr>
          <p:cNvPr id="19467" name="TextBox 15"/>
          <p:cNvSpPr txBox="1">
            <a:spLocks noChangeArrowheads="1"/>
          </p:cNvSpPr>
          <p:nvPr/>
        </p:nvSpPr>
        <p:spPr bwMode="auto">
          <a:xfrm>
            <a:off x="9220200" y="12192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</a:rPr>
              <a:t>DHS Color Palette Per OPA RGB Colors</a:t>
            </a:r>
          </a:p>
          <a:p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19468" name="TextBox 19"/>
          <p:cNvSpPr txBox="1">
            <a:spLocks noChangeArrowheads="1"/>
          </p:cNvSpPr>
          <p:nvPr/>
        </p:nvSpPr>
        <p:spPr bwMode="auto">
          <a:xfrm>
            <a:off x="9220200" y="2538413"/>
            <a:ext cx="121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</a:rPr>
              <a:t>Use Arial Font For All Text</a:t>
            </a:r>
          </a:p>
          <a:p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E3BF2-4E2D-4C1D-9FB6-FB5CD80CA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AA941-74D3-4E92-A56E-21C67492473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2BAF92-45CD-43B6-9EA5-AF0C3740F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Completed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19B0FF-8F92-4B9F-8BEE-0668E65A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table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89A6-8599-4430-A31C-E46835D8F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5F9C-32C0-467D-8A7D-AB5C108DDCE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1026" name="Picture 2" descr="Screen Shots.PNG">
            <a:extLst>
              <a:ext uri="{FF2B5EF4-FFF2-40B4-BE49-F238E27FC236}">
                <a16:creationId xmlns:a16="http://schemas.microsoft.com/office/drawing/2014/main" id="{500CA6C1-4D94-4ACC-9B36-F0E80784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" y="1817686"/>
            <a:ext cx="7344410" cy="35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EA952D-E937-4ADF-B583-A5083D0E155E}"/>
              </a:ext>
            </a:extLst>
          </p:cNvPr>
          <p:cNvSpPr txBox="1"/>
          <p:nvPr/>
        </p:nvSpPr>
        <p:spPr>
          <a:xfrm>
            <a:off x="656590" y="5370082"/>
            <a:ext cx="71192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layout for all Module have been completed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(Services, Revalidation, Circuits, Confirmation, Organization, Uploads, Events)</a:t>
            </a:r>
          </a:p>
        </p:txBody>
      </p:sp>
    </p:spTree>
    <p:extLst>
      <p:ext uri="{BB962C8B-B14F-4D97-AF65-F5344CB8AC3E}">
        <p14:creationId xmlns:p14="http://schemas.microsoft.com/office/powerpoint/2010/main" val="58707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2BAF92-45CD-43B6-9EA5-AF0C3740F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Completed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19B0FF-8F92-4B9F-8BEE-0668E65A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table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89A6-8599-4430-A31C-E46835D8F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5F9C-32C0-467D-8A7D-AB5C108DDCE8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6E717-2BB6-411C-A5F8-F342C3BC8FC4}"/>
              </a:ext>
            </a:extLst>
          </p:cNvPr>
          <p:cNvSpPr txBox="1"/>
          <p:nvPr/>
        </p:nvSpPr>
        <p:spPr>
          <a:xfrm>
            <a:off x="762000" y="19812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Parts of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Filter – Select tables data to be displayed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Read Update Delete Buttons – Functionality to edit and display records in the in the data 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data – Subset of data in the data base. </a:t>
            </a:r>
          </a:p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662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E7875-46C2-41EC-980A-49290B7D7A8A}" type="slidenum">
              <a:rPr lang="en-US" altLang="en-US" sz="1100" smtClean="0">
                <a:solidFill>
                  <a:srgbClr val="5A5B5D"/>
                </a:solidFill>
              </a:rPr>
              <a:pPr/>
              <a:t>4</a:t>
            </a:fld>
            <a:endParaRPr lang="en-US" altLang="en-US" sz="1100" dirty="0">
              <a:solidFill>
                <a:srgbClr val="5A5B5D"/>
              </a:solidFill>
            </a:endParaRPr>
          </a:p>
        </p:txBody>
      </p:sp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9296400" y="1620838"/>
            <a:ext cx="17526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FF0000"/>
                </a:solidFill>
              </a:rPr>
              <a:t>The DHS signature may be displayed alone on a slide to cue the speaker that they have reached the end of the presentation. </a:t>
            </a:r>
          </a:p>
          <a:p>
            <a:pPr>
              <a:lnSpc>
                <a:spcPct val="90000"/>
              </a:lnSpc>
            </a:pPr>
            <a:endParaRPr lang="en-US" altLang="en-US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FF0000"/>
                </a:solidFill>
              </a:rPr>
              <a:t>If a question and answer session follows the presentation, this slide can be projected during this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HS_Template_White">
  <a:themeElements>
    <a:clrScheme name="">
      <a:dk1>
        <a:srgbClr val="70BC1F"/>
      </a:dk1>
      <a:lt1>
        <a:srgbClr val="FFFFFF"/>
      </a:lt1>
      <a:dk2>
        <a:srgbClr val="000063"/>
      </a:dk2>
      <a:lt2>
        <a:srgbClr val="FF0000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AAA"/>
      </a:accent5>
      <a:accent6>
        <a:srgbClr val="0058B5"/>
      </a:accent6>
      <a:hlink>
        <a:srgbClr val="CC6600"/>
      </a:hlink>
      <a:folHlink>
        <a:srgbClr val="990099"/>
      </a:folHlink>
    </a:clrScheme>
    <a:fontScheme name="DHS_Template_Whi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HS_Template_White 1">
        <a:dk1>
          <a:srgbClr val="595959"/>
        </a:dk1>
        <a:lt1>
          <a:srgbClr val="F8D167"/>
        </a:lt1>
        <a:dk2>
          <a:srgbClr val="BF5FA7"/>
        </a:dk2>
        <a:lt2>
          <a:srgbClr val="92C9DD"/>
        </a:lt2>
        <a:accent1>
          <a:srgbClr val="9ED47C"/>
        </a:accent1>
        <a:accent2>
          <a:srgbClr val="F3728D"/>
        </a:accent2>
        <a:accent3>
          <a:srgbClr val="FBE5B8"/>
        </a:accent3>
        <a:accent4>
          <a:srgbClr val="4B4B4B"/>
        </a:accent4>
        <a:accent5>
          <a:srgbClr val="CCE6BF"/>
        </a:accent5>
        <a:accent6>
          <a:srgbClr val="DC677F"/>
        </a:accent6>
        <a:hlink>
          <a:srgbClr val="6E91BA"/>
        </a:hlink>
        <a:folHlink>
          <a:srgbClr val="BDB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33E72CD4BA5419F607DEE8D8ACC82" ma:contentTypeVersion="0" ma:contentTypeDescription="Create a new document." ma:contentTypeScope="" ma:versionID="5bab368beae97160b8f471a074da9d72">
  <xsd:schema xmlns:xsd="http://www.w3.org/2001/XMLSchema" xmlns:xs="http://www.w3.org/2001/XMLSchema" xmlns:p="http://schemas.microsoft.com/office/2006/metadata/properties" xmlns:ns2="c0a539e5-cd07-4dc1-ab3b-82065fc22058" targetNamespace="http://schemas.microsoft.com/office/2006/metadata/properties" ma:root="true" ma:fieldsID="7b834ae31744390120243278b846c836" ns2:_="">
    <xsd:import namespace="c0a539e5-cd07-4dc1-ab3b-82065fc220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539e5-cd07-4dc1-ab3b-82065fc220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OGQ1NzYwZS02MzhhLTQ3ZTgtOWUyZS0xMjI2YzJjYjI2OGQiIG9yaWdpbj0idXNlclNlbGVjdGVkIj48ZWxlbWVudCB1aWQ9IjQyODM0YmZiLTFlYzEtNGJlYi1iZDY0LWViODNmYjNjYjNmMyIgdmFsdWU9IiIgeG1sbnM9Imh0dHA6Ly93d3cuYm9sZG9uamFtZXMuY29tLzIwMDgvMDEvc2llL2ludGVybmFsL2xhYmVsIiAvPjwvc2lzbD48VXNlck5hbWU+TEVJRE9TLUNPUlBcd2hpdGVtPC9Vc2VyTmFtZT48RGF0ZVRpbWU+Mi8yNi8yMDIwIDU6MTU6MDYgUE08L0RhdGVUaW1lPjxMYWJlbFN0cmluZz5VbnJlc3RyaWN0ZWQ8L0xhYmVsU3RyaW5nPjwvaXRlbT48L2xhYmVsSGlzdG9yeT4=</Value>
</WrappedLabelHistory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sisl xmlns:xsi="http://www.w3.org/2001/XMLSchema-instance" xmlns:xsd="http://www.w3.org/2001/XMLSchema" xmlns="http://www.boldonjames.com/2008/01/sie/internal/label" sislVersion="0" policy="c8d5760e-638a-47e8-9e2e-1226c2cb268d" origin="userSelected">
  <element uid="42834bfb-1ec1-4beb-bd64-eb83fb3cb3f3" value=""/>
</sisl>
</file>

<file path=customXml/itemProps1.xml><?xml version="1.0" encoding="utf-8"?>
<ds:datastoreItem xmlns:ds="http://schemas.openxmlformats.org/officeDocument/2006/customXml" ds:itemID="{F6E67DB1-216F-45F0-A4D5-B9C57030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a539e5-cd07-4dc1-ab3b-82065fc22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4EE412-CF9D-45E2-9FAE-874D51208B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7038D1-4ADA-4F83-A2AA-C116B412E6C3}">
  <ds:schemaRefs>
    <ds:schemaRef ds:uri="http://www.w3.org/2001/XMLSchema"/>
    <ds:schemaRef ds:uri="http://www.boldonjames.com/2016/02/Classifier/internal/wrappedLabelHistory"/>
  </ds:schemaRefs>
</ds:datastoreItem>
</file>

<file path=customXml/itemProps4.xml><?xml version="1.0" encoding="utf-8"?>
<ds:datastoreItem xmlns:ds="http://schemas.openxmlformats.org/officeDocument/2006/customXml" ds:itemID="{C922C1F7-D961-4F2E-9C42-506078AA986E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0a539e5-cd07-4dc1-ab3b-82065fc22058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FFE4C36B-113B-4884-83E8-C00FC8E4B0B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DHS_Template_White</Template>
  <TotalTime>490</TotalTime>
  <Words>164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</vt:lpstr>
      <vt:lpstr>Times New Roman</vt:lpstr>
      <vt:lpstr>Wingdings</vt:lpstr>
      <vt:lpstr>DHS_Template_White</vt:lpstr>
      <vt:lpstr>ASP. Net Core conversion project update for TSPWeb</vt:lpstr>
      <vt:lpstr>Work Completed</vt:lpstr>
      <vt:lpstr>Work Completed</vt:lpstr>
      <vt:lpstr>PowerPoint Presentation</vt:lpstr>
    </vt:vector>
  </TitlesOfParts>
  <Company>Transportation Security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slide - 42 pt Times New Roman, White</dc:title>
  <dc:creator>Joseph B. Adamoli</dc:creator>
  <cp:lastModifiedBy>CUSEY, JOHN</cp:lastModifiedBy>
  <cp:revision>52</cp:revision>
  <cp:lastPrinted>2002-02-25T16:50:36Z</cp:lastPrinted>
  <dcterms:created xsi:type="dcterms:W3CDTF">2003-10-28T16:04:33Z</dcterms:created>
  <dcterms:modified xsi:type="dcterms:W3CDTF">2020-04-08T16:58:48Z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16e65c5f-f16c-4a7b-97f8-759cc9fce962</vt:lpwstr>
  </property>
  <property fmtid="{D5CDD505-2E9C-101B-9397-08002B2CF9AE}" pid="3" name="bjSaver">
    <vt:lpwstr>2ou9MTNXwrQL811+RReJ/G9zPAfJwEaC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policy="c8d5760e-638a-47e8-9e2e-1226c2cb268d" origin="userSelected" xmlns="http://www.boldonj</vt:lpwstr>
  </property>
  <property fmtid="{D5CDD505-2E9C-101B-9397-08002B2CF9AE}" pid="5" name="bjDocumentLabelXML-0">
    <vt:lpwstr>ames.com/2008/01/sie/internal/label"&gt;&lt;element uid="42834bfb-1ec1-4beb-bd64-eb83fb3cb3f3"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jLabelHistoryID">
    <vt:lpwstr>{987038D1-4ADA-4F83-A2AA-C116B412E6C3}</vt:lpwstr>
  </property>
</Properties>
</file>