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61" r:id="rId2"/>
    <p:sldId id="296" r:id="rId3"/>
    <p:sldId id="297" r:id="rId4"/>
    <p:sldId id="294" r:id="rId5"/>
    <p:sldId id="291" r:id="rId6"/>
    <p:sldId id="298" r:id="rId7"/>
    <p:sldId id="299" r:id="rId8"/>
    <p:sldId id="300" r:id="rId9"/>
    <p:sldId id="301" r:id="rId10"/>
    <p:sldId id="302" r:id="rId11"/>
    <p:sldId id="307" r:id="rId12"/>
    <p:sldId id="308" r:id="rId13"/>
    <p:sldId id="309" r:id="rId14"/>
    <p:sldId id="310" r:id="rId15"/>
    <p:sldId id="285" r:id="rId16"/>
    <p:sldId id="268" r:id="rId17"/>
    <p:sldId id="279" r:id="rId18"/>
  </p:sldIdLst>
  <p:sldSz cx="9144000" cy="6858000" type="screen4x3"/>
  <p:notesSz cx="9929813" cy="67992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402"/>
    <a:srgbClr val="D3D3D3"/>
    <a:srgbClr val="0033CC"/>
    <a:srgbClr val="D9D6BD"/>
    <a:srgbClr val="EDEBDF"/>
    <a:srgbClr val="CBE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 autoAdjust="0"/>
    <p:restoredTop sz="94660"/>
  </p:normalViewPr>
  <p:slideViewPr>
    <p:cSldViewPr>
      <p:cViewPr varScale="1">
        <p:scale>
          <a:sx n="110" d="100"/>
          <a:sy n="110" d="100"/>
        </p:scale>
        <p:origin x="187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4001" cy="340289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494" y="0"/>
            <a:ext cx="4304001" cy="340289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4B29E9DF-E8AA-481D-99F2-E13A899F0214}" type="datetimeFigureOut">
              <a:rPr lang="ko-KR" altLang="en-US" smtClean="0"/>
              <a:t>2016-03-24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7887"/>
            <a:ext cx="4304001" cy="340289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494" y="6457887"/>
            <a:ext cx="4304001" cy="340289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59759B5C-9593-45C6-BBC6-AAF36A722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844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02919" cy="3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9" tIns="45725" rIns="91449" bIns="4572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598" y="0"/>
            <a:ext cx="4302919" cy="3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9" tIns="45725" rIns="91449" bIns="4572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E564E3C-005E-463B-82C4-34CA5C514A02}" type="datetimeFigureOut">
              <a:rPr lang="ko-KR" altLang="en-US"/>
              <a:pPr>
                <a:defRPr/>
              </a:pPr>
              <a:t>2016-03-24</a:t>
            </a:fld>
            <a:endParaRPr lang="en-US" altLang="ko-KR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09588"/>
            <a:ext cx="339883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982" y="3229650"/>
            <a:ext cx="7943850" cy="3059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9" tIns="45725" rIns="91449" bIns="457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8121"/>
            <a:ext cx="4302919" cy="3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9" tIns="45725" rIns="91449" bIns="4572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598" y="6458121"/>
            <a:ext cx="4302919" cy="3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9" tIns="45725" rIns="91449" bIns="4572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BA2A954-E3BA-4CB5-A6B2-4A580795584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3459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717375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A2A954-E3BA-4CB5-A6B2-4A5807955849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871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A2A954-E3BA-4CB5-A6B2-4A5807955849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8050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2"/>
          <p:cNvSpPr>
            <a:spLocks noChangeArrowheads="1"/>
          </p:cNvSpPr>
          <p:nvPr/>
        </p:nvSpPr>
        <p:spPr bwMode="ltGray">
          <a:xfrm>
            <a:off x="377825" y="387350"/>
            <a:ext cx="8378825" cy="6083300"/>
          </a:xfrm>
          <a:prstGeom prst="rect">
            <a:avLst/>
          </a:prstGeom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3530"/>
              </a:solidFill>
              <a:latin typeface="Lucida Sans" pitchFamily="34" charset="0"/>
            </a:endParaRP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7389813" y="5086350"/>
            <a:ext cx="1617662" cy="1620838"/>
            <a:chOff x="4655" y="3204"/>
            <a:chExt cx="1019" cy="1021"/>
          </a:xfrm>
        </p:grpSpPr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5614" y="3204"/>
              <a:ext cx="60" cy="1021"/>
              <a:chOff x="5614" y="3204"/>
              <a:chExt cx="60" cy="1021"/>
            </a:xfrm>
          </p:grpSpPr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5614" y="3204"/>
                <a:ext cx="60" cy="68"/>
              </a:xfrm>
              <a:prstGeom prst="rect">
                <a:avLst/>
              </a:prstGeom>
              <a:solidFill>
                <a:srgbClr val="8901F3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5614" y="3338"/>
                <a:ext cx="60" cy="68"/>
              </a:xfrm>
              <a:prstGeom prst="rect">
                <a:avLst/>
              </a:prstGeom>
              <a:solidFill>
                <a:srgbClr val="BF5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17" name="Rectangle 11"/>
              <p:cNvSpPr>
                <a:spLocks noChangeArrowheads="1"/>
              </p:cNvSpPr>
              <p:nvPr/>
            </p:nvSpPr>
            <p:spPr bwMode="auto">
              <a:xfrm>
                <a:off x="5614" y="3475"/>
                <a:ext cx="60" cy="68"/>
              </a:xfrm>
              <a:prstGeom prst="rect">
                <a:avLst/>
              </a:prstGeom>
              <a:solidFill>
                <a:srgbClr val="DF9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18" name="Rectangle 12"/>
              <p:cNvSpPr>
                <a:spLocks noChangeArrowheads="1"/>
              </p:cNvSpPr>
              <p:nvPr/>
            </p:nvSpPr>
            <p:spPr bwMode="auto">
              <a:xfrm>
                <a:off x="5614" y="3612"/>
                <a:ext cx="60" cy="68"/>
              </a:xfrm>
              <a:prstGeom prst="rect">
                <a:avLst/>
              </a:prstGeom>
              <a:solidFill>
                <a:srgbClr val="BFD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19" name="Rectangle 13"/>
              <p:cNvSpPr>
                <a:spLocks noChangeArrowheads="1"/>
              </p:cNvSpPr>
              <p:nvPr/>
            </p:nvSpPr>
            <p:spPr bwMode="auto">
              <a:xfrm>
                <a:off x="5614" y="3747"/>
                <a:ext cx="60" cy="68"/>
              </a:xfrm>
              <a:prstGeom prst="rect">
                <a:avLst/>
              </a:prstGeom>
              <a:solidFill>
                <a:srgbClr val="9FB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20" name="Rectangle 14"/>
              <p:cNvSpPr>
                <a:spLocks noChangeArrowheads="1"/>
              </p:cNvSpPr>
              <p:nvPr/>
            </p:nvSpPr>
            <p:spPr bwMode="auto">
              <a:xfrm>
                <a:off x="5614" y="3884"/>
                <a:ext cx="60" cy="68"/>
              </a:xfrm>
              <a:prstGeom prst="rect">
                <a:avLst/>
              </a:prstGeom>
              <a:solidFill>
                <a:srgbClr val="3F7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21" name="Rectangle 15"/>
              <p:cNvSpPr>
                <a:spLocks noChangeArrowheads="1"/>
              </p:cNvSpPr>
              <p:nvPr/>
            </p:nvSpPr>
            <p:spPr bwMode="auto">
              <a:xfrm>
                <a:off x="5614" y="4020"/>
                <a:ext cx="60" cy="68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22" name="Rectangle 16"/>
              <p:cNvSpPr>
                <a:spLocks noChangeArrowheads="1"/>
              </p:cNvSpPr>
              <p:nvPr/>
            </p:nvSpPr>
            <p:spPr bwMode="auto">
              <a:xfrm>
                <a:off x="5614" y="4157"/>
                <a:ext cx="60" cy="68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4655" y="4164"/>
              <a:ext cx="884" cy="60"/>
              <a:chOff x="4655" y="4164"/>
              <a:chExt cx="884" cy="60"/>
            </a:xfrm>
          </p:grpSpPr>
          <p:sp>
            <p:nvSpPr>
              <p:cNvPr id="8" name="Rectangle 18"/>
              <p:cNvSpPr>
                <a:spLocks noChangeArrowheads="1"/>
              </p:cNvSpPr>
              <p:nvPr/>
            </p:nvSpPr>
            <p:spPr bwMode="auto">
              <a:xfrm>
                <a:off x="4655" y="4164"/>
                <a:ext cx="68" cy="60"/>
              </a:xfrm>
              <a:prstGeom prst="rect">
                <a:avLst/>
              </a:prstGeom>
              <a:solidFill>
                <a:srgbClr val="8901F3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9" name="Rectangle 19"/>
              <p:cNvSpPr>
                <a:spLocks noChangeArrowheads="1"/>
              </p:cNvSpPr>
              <p:nvPr/>
            </p:nvSpPr>
            <p:spPr bwMode="auto">
              <a:xfrm>
                <a:off x="4789" y="4164"/>
                <a:ext cx="68" cy="60"/>
              </a:xfrm>
              <a:prstGeom prst="rect">
                <a:avLst/>
              </a:prstGeom>
              <a:solidFill>
                <a:srgbClr val="BF5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10" name="Rectangle 20"/>
              <p:cNvSpPr>
                <a:spLocks noChangeArrowheads="1"/>
              </p:cNvSpPr>
              <p:nvPr/>
            </p:nvSpPr>
            <p:spPr bwMode="auto">
              <a:xfrm>
                <a:off x="4926" y="4164"/>
                <a:ext cx="68" cy="60"/>
              </a:xfrm>
              <a:prstGeom prst="rect">
                <a:avLst/>
              </a:prstGeom>
              <a:solidFill>
                <a:srgbClr val="DF9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11" name="Rectangle 21"/>
              <p:cNvSpPr>
                <a:spLocks noChangeArrowheads="1"/>
              </p:cNvSpPr>
              <p:nvPr/>
            </p:nvSpPr>
            <p:spPr bwMode="auto">
              <a:xfrm>
                <a:off x="5063" y="4164"/>
                <a:ext cx="68" cy="60"/>
              </a:xfrm>
              <a:prstGeom prst="rect">
                <a:avLst/>
              </a:prstGeom>
              <a:solidFill>
                <a:srgbClr val="BFD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5198" y="4164"/>
                <a:ext cx="68" cy="60"/>
              </a:xfrm>
              <a:prstGeom prst="rect">
                <a:avLst/>
              </a:prstGeom>
              <a:solidFill>
                <a:srgbClr val="9FB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13" name="Rectangle 23"/>
              <p:cNvSpPr>
                <a:spLocks noChangeArrowheads="1"/>
              </p:cNvSpPr>
              <p:nvPr/>
            </p:nvSpPr>
            <p:spPr bwMode="auto">
              <a:xfrm>
                <a:off x="5335" y="4164"/>
                <a:ext cx="68" cy="60"/>
              </a:xfrm>
              <a:prstGeom prst="rect">
                <a:avLst/>
              </a:prstGeom>
              <a:solidFill>
                <a:srgbClr val="3F7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14" name="Rectangle 24"/>
              <p:cNvSpPr>
                <a:spLocks noChangeArrowheads="1"/>
              </p:cNvSpPr>
              <p:nvPr/>
            </p:nvSpPr>
            <p:spPr bwMode="auto">
              <a:xfrm>
                <a:off x="5471" y="4164"/>
                <a:ext cx="68" cy="60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</p:grpSp>
      </p:grp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150813" y="133350"/>
            <a:ext cx="1617662" cy="1620838"/>
            <a:chOff x="95" y="84"/>
            <a:chExt cx="1019" cy="1021"/>
          </a:xfrm>
        </p:grpSpPr>
        <p:grpSp>
          <p:nvGrpSpPr>
            <p:cNvPr id="24" name="Group 26"/>
            <p:cNvGrpSpPr>
              <a:grpSpLocks/>
            </p:cNvGrpSpPr>
            <p:nvPr/>
          </p:nvGrpSpPr>
          <p:grpSpPr bwMode="auto">
            <a:xfrm>
              <a:off x="95" y="84"/>
              <a:ext cx="60" cy="1021"/>
              <a:chOff x="95" y="84"/>
              <a:chExt cx="60" cy="1021"/>
            </a:xfrm>
          </p:grpSpPr>
          <p:sp>
            <p:nvSpPr>
              <p:cNvPr id="33" name="Rectangle 27"/>
              <p:cNvSpPr>
                <a:spLocks noChangeArrowheads="1"/>
              </p:cNvSpPr>
              <p:nvPr/>
            </p:nvSpPr>
            <p:spPr bwMode="auto">
              <a:xfrm>
                <a:off x="95" y="1037"/>
                <a:ext cx="60" cy="68"/>
              </a:xfrm>
              <a:prstGeom prst="rect">
                <a:avLst/>
              </a:prstGeom>
              <a:solidFill>
                <a:srgbClr val="8901F3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34" name="Rectangle 28"/>
              <p:cNvSpPr>
                <a:spLocks noChangeArrowheads="1"/>
              </p:cNvSpPr>
              <p:nvPr/>
            </p:nvSpPr>
            <p:spPr bwMode="auto">
              <a:xfrm>
                <a:off x="95" y="903"/>
                <a:ext cx="60" cy="68"/>
              </a:xfrm>
              <a:prstGeom prst="rect">
                <a:avLst/>
              </a:prstGeom>
              <a:solidFill>
                <a:srgbClr val="BF5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35" name="Rectangle 29"/>
              <p:cNvSpPr>
                <a:spLocks noChangeArrowheads="1"/>
              </p:cNvSpPr>
              <p:nvPr/>
            </p:nvSpPr>
            <p:spPr bwMode="auto">
              <a:xfrm>
                <a:off x="95" y="766"/>
                <a:ext cx="60" cy="68"/>
              </a:xfrm>
              <a:prstGeom prst="rect">
                <a:avLst/>
              </a:prstGeom>
              <a:solidFill>
                <a:srgbClr val="DF9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36" name="Rectangle 30"/>
              <p:cNvSpPr>
                <a:spLocks noChangeArrowheads="1"/>
              </p:cNvSpPr>
              <p:nvPr/>
            </p:nvSpPr>
            <p:spPr bwMode="auto">
              <a:xfrm>
                <a:off x="95" y="629"/>
                <a:ext cx="60" cy="68"/>
              </a:xfrm>
              <a:prstGeom prst="rect">
                <a:avLst/>
              </a:prstGeom>
              <a:solidFill>
                <a:srgbClr val="BFD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37" name="Rectangle 31"/>
              <p:cNvSpPr>
                <a:spLocks noChangeArrowheads="1"/>
              </p:cNvSpPr>
              <p:nvPr/>
            </p:nvSpPr>
            <p:spPr bwMode="auto">
              <a:xfrm>
                <a:off x="95" y="494"/>
                <a:ext cx="60" cy="68"/>
              </a:xfrm>
              <a:prstGeom prst="rect">
                <a:avLst/>
              </a:prstGeom>
              <a:solidFill>
                <a:srgbClr val="9FB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38" name="Rectangle 32"/>
              <p:cNvSpPr>
                <a:spLocks noChangeArrowheads="1"/>
              </p:cNvSpPr>
              <p:nvPr/>
            </p:nvSpPr>
            <p:spPr bwMode="auto">
              <a:xfrm>
                <a:off x="95" y="357"/>
                <a:ext cx="60" cy="68"/>
              </a:xfrm>
              <a:prstGeom prst="rect">
                <a:avLst/>
              </a:prstGeom>
              <a:solidFill>
                <a:srgbClr val="3F7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39" name="Rectangle 33"/>
              <p:cNvSpPr>
                <a:spLocks noChangeArrowheads="1"/>
              </p:cNvSpPr>
              <p:nvPr/>
            </p:nvSpPr>
            <p:spPr bwMode="auto">
              <a:xfrm>
                <a:off x="95" y="221"/>
                <a:ext cx="60" cy="68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40" name="Rectangle 34"/>
              <p:cNvSpPr>
                <a:spLocks noChangeArrowheads="1"/>
              </p:cNvSpPr>
              <p:nvPr/>
            </p:nvSpPr>
            <p:spPr bwMode="auto">
              <a:xfrm>
                <a:off x="95" y="84"/>
                <a:ext cx="60" cy="68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</p:grpSp>
        <p:grpSp>
          <p:nvGrpSpPr>
            <p:cNvPr id="25" name="Group 35"/>
            <p:cNvGrpSpPr>
              <a:grpSpLocks/>
            </p:cNvGrpSpPr>
            <p:nvPr/>
          </p:nvGrpSpPr>
          <p:grpSpPr bwMode="auto">
            <a:xfrm>
              <a:off x="230" y="85"/>
              <a:ext cx="884" cy="60"/>
              <a:chOff x="230" y="85"/>
              <a:chExt cx="884" cy="60"/>
            </a:xfrm>
          </p:grpSpPr>
          <p:sp>
            <p:nvSpPr>
              <p:cNvPr id="26" name="Rectangle 36"/>
              <p:cNvSpPr>
                <a:spLocks noChangeArrowheads="1"/>
              </p:cNvSpPr>
              <p:nvPr/>
            </p:nvSpPr>
            <p:spPr bwMode="auto">
              <a:xfrm>
                <a:off x="1046" y="85"/>
                <a:ext cx="68" cy="60"/>
              </a:xfrm>
              <a:prstGeom prst="rect">
                <a:avLst/>
              </a:prstGeom>
              <a:solidFill>
                <a:srgbClr val="8901F3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27" name="Rectangle 37"/>
              <p:cNvSpPr>
                <a:spLocks noChangeArrowheads="1"/>
              </p:cNvSpPr>
              <p:nvPr/>
            </p:nvSpPr>
            <p:spPr bwMode="auto">
              <a:xfrm>
                <a:off x="912" y="85"/>
                <a:ext cx="68" cy="60"/>
              </a:xfrm>
              <a:prstGeom prst="rect">
                <a:avLst/>
              </a:prstGeom>
              <a:solidFill>
                <a:srgbClr val="BF5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28" name="Rectangle 38"/>
              <p:cNvSpPr>
                <a:spLocks noChangeArrowheads="1"/>
              </p:cNvSpPr>
              <p:nvPr/>
            </p:nvSpPr>
            <p:spPr bwMode="auto">
              <a:xfrm>
                <a:off x="775" y="85"/>
                <a:ext cx="68" cy="60"/>
              </a:xfrm>
              <a:prstGeom prst="rect">
                <a:avLst/>
              </a:prstGeom>
              <a:solidFill>
                <a:srgbClr val="DF9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29" name="Rectangle 39"/>
              <p:cNvSpPr>
                <a:spLocks noChangeArrowheads="1"/>
              </p:cNvSpPr>
              <p:nvPr/>
            </p:nvSpPr>
            <p:spPr bwMode="auto">
              <a:xfrm>
                <a:off x="638" y="85"/>
                <a:ext cx="68" cy="60"/>
              </a:xfrm>
              <a:prstGeom prst="rect">
                <a:avLst/>
              </a:prstGeom>
              <a:solidFill>
                <a:srgbClr val="BFD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30" name="Rectangle 40"/>
              <p:cNvSpPr>
                <a:spLocks noChangeArrowheads="1"/>
              </p:cNvSpPr>
              <p:nvPr/>
            </p:nvSpPr>
            <p:spPr bwMode="auto">
              <a:xfrm>
                <a:off x="503" y="85"/>
                <a:ext cx="68" cy="60"/>
              </a:xfrm>
              <a:prstGeom prst="rect">
                <a:avLst/>
              </a:prstGeom>
              <a:solidFill>
                <a:srgbClr val="9FB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31" name="Rectangle 41"/>
              <p:cNvSpPr>
                <a:spLocks noChangeArrowheads="1"/>
              </p:cNvSpPr>
              <p:nvPr/>
            </p:nvSpPr>
            <p:spPr bwMode="auto">
              <a:xfrm>
                <a:off x="366" y="85"/>
                <a:ext cx="68" cy="60"/>
              </a:xfrm>
              <a:prstGeom prst="rect">
                <a:avLst/>
              </a:prstGeom>
              <a:solidFill>
                <a:srgbClr val="3F7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32" name="Rectangle 42"/>
              <p:cNvSpPr>
                <a:spLocks noChangeArrowheads="1"/>
              </p:cNvSpPr>
              <p:nvPr/>
            </p:nvSpPr>
            <p:spPr bwMode="auto">
              <a:xfrm>
                <a:off x="230" y="85"/>
                <a:ext cx="68" cy="60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</p:grpSp>
      </p:grpSp>
      <p:sp>
        <p:nvSpPr>
          <p:cNvPr id="6359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4365625"/>
            <a:ext cx="7315200" cy="566738"/>
          </a:xfrm>
        </p:spPr>
        <p:txBody>
          <a:bodyPr anchor="ctr" anchorCtr="1">
            <a:spAutoFit/>
          </a:bodyPr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ko-KR" altLang="en-US"/>
              <a:t>마스터 부제목 유형 편집</a:t>
            </a:r>
          </a:p>
        </p:txBody>
      </p:sp>
      <p:sp>
        <p:nvSpPr>
          <p:cNvPr id="635908" name="AutoShape 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1263650" y="1585913"/>
            <a:ext cx="6621463" cy="565150"/>
          </a:xfrm>
          <a:prstGeom prst="roundRect">
            <a:avLst>
              <a:gd name="adj" fmla="val 12495"/>
            </a:avLst>
          </a:prstGeom>
          <a:gradFill rotWithShape="0">
            <a:gsLst>
              <a:gs pos="0">
                <a:srgbClr val="FFFF99">
                  <a:gamma/>
                  <a:shade val="51373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51373"/>
                  <a:invGamma/>
                </a:srgbClr>
              </a:gs>
            </a:gsLst>
            <a:lin ang="2700000" scaled="1"/>
          </a:gradFill>
          <a:ln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ko-KR" altLang="en-US"/>
              <a:t>마스터 제목 유형 편집</a:t>
            </a:r>
          </a:p>
        </p:txBody>
      </p:sp>
      <p:sp>
        <p:nvSpPr>
          <p:cNvPr id="41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8180D-7BE5-4FAB-9153-EFE50D8CA4A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2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0C4B1-2F58-4263-8CAA-CA70ADEDD7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114300"/>
            <a:ext cx="1943100" cy="6210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114300"/>
            <a:ext cx="5676900" cy="6210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8FDC1-B3C4-4EAB-AFFD-6C956CF221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114300"/>
            <a:ext cx="6858000" cy="952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953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953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3D3B6-2EC9-4B2D-9BBC-B0B807457E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8206-05A3-4E71-9BA7-45AE1E69CB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54FBE-2FBE-4013-926F-5EF3FDEFED4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E17FF-007C-4E9A-B351-69D76BE62F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02247-74F4-4EB2-876E-5F78A4B3DB5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C3055-58E9-4F8B-9951-E228FE0D68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64462-5C46-4B2C-B112-0C45277CB3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3FA47-AC90-44E8-A43D-214FA45950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7CD77-87E2-48D4-AE70-A52AA838E23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2971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latinLnBrk="0">
              <a:defRPr sz="1400">
                <a:solidFill>
                  <a:srgbClr val="0B2D76"/>
                </a:solidFill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896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latinLnBrk="0">
              <a:defRPr sz="1400">
                <a:solidFill>
                  <a:srgbClr val="003530"/>
                </a:solidFill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fld id="{5CC1D881-51C4-414E-A475-706E5E4880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 useBgFill="1">
        <p:nvSpPr>
          <p:cNvPr id="634884" name="Rectangle 4"/>
          <p:cNvSpPr>
            <a:spLocks noChangeArrowheads="1"/>
          </p:cNvSpPr>
          <p:nvPr/>
        </p:nvSpPr>
        <p:spPr bwMode="ltGray">
          <a:xfrm>
            <a:off x="377825" y="1225550"/>
            <a:ext cx="8378825" cy="5245100"/>
          </a:xfrm>
          <a:prstGeom prst="rect">
            <a:avLst/>
          </a:prstGeom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3530"/>
              </a:solidFill>
              <a:latin typeface="Lucida Sans" pitchFamily="34" charset="0"/>
            </a:endParaRPr>
          </a:p>
        </p:txBody>
      </p:sp>
      <p:sp>
        <p:nvSpPr>
          <p:cNvPr id="6348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3488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114300"/>
            <a:ext cx="6858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7389813" y="5086350"/>
            <a:ext cx="1617662" cy="1620838"/>
            <a:chOff x="4655" y="3204"/>
            <a:chExt cx="1019" cy="1021"/>
          </a:xfrm>
        </p:grpSpPr>
        <p:grpSp>
          <p:nvGrpSpPr>
            <p:cNvPr id="1060" name="Group 8"/>
            <p:cNvGrpSpPr>
              <a:grpSpLocks/>
            </p:cNvGrpSpPr>
            <p:nvPr/>
          </p:nvGrpSpPr>
          <p:grpSpPr bwMode="auto">
            <a:xfrm>
              <a:off x="5614" y="3204"/>
              <a:ext cx="60" cy="1021"/>
              <a:chOff x="5614" y="3204"/>
              <a:chExt cx="60" cy="1021"/>
            </a:xfrm>
          </p:grpSpPr>
          <p:sp>
            <p:nvSpPr>
              <p:cNvPr id="634889" name="Rectangle 9"/>
              <p:cNvSpPr>
                <a:spLocks noChangeArrowheads="1"/>
              </p:cNvSpPr>
              <p:nvPr/>
            </p:nvSpPr>
            <p:spPr bwMode="auto">
              <a:xfrm>
                <a:off x="5614" y="3204"/>
                <a:ext cx="60" cy="68"/>
              </a:xfrm>
              <a:prstGeom prst="rect">
                <a:avLst/>
              </a:prstGeom>
              <a:solidFill>
                <a:srgbClr val="8901F3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890" name="Rectangle 10"/>
              <p:cNvSpPr>
                <a:spLocks noChangeArrowheads="1"/>
              </p:cNvSpPr>
              <p:nvPr/>
            </p:nvSpPr>
            <p:spPr bwMode="auto">
              <a:xfrm>
                <a:off x="5614" y="3338"/>
                <a:ext cx="60" cy="68"/>
              </a:xfrm>
              <a:prstGeom prst="rect">
                <a:avLst/>
              </a:prstGeom>
              <a:solidFill>
                <a:srgbClr val="BF5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891" name="Rectangle 11"/>
              <p:cNvSpPr>
                <a:spLocks noChangeArrowheads="1"/>
              </p:cNvSpPr>
              <p:nvPr/>
            </p:nvSpPr>
            <p:spPr bwMode="auto">
              <a:xfrm>
                <a:off x="5614" y="3475"/>
                <a:ext cx="60" cy="68"/>
              </a:xfrm>
              <a:prstGeom prst="rect">
                <a:avLst/>
              </a:prstGeom>
              <a:solidFill>
                <a:srgbClr val="DF9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892" name="Rectangle 12"/>
              <p:cNvSpPr>
                <a:spLocks noChangeArrowheads="1"/>
              </p:cNvSpPr>
              <p:nvPr/>
            </p:nvSpPr>
            <p:spPr bwMode="auto">
              <a:xfrm>
                <a:off x="5614" y="3612"/>
                <a:ext cx="60" cy="68"/>
              </a:xfrm>
              <a:prstGeom prst="rect">
                <a:avLst/>
              </a:prstGeom>
              <a:solidFill>
                <a:srgbClr val="BFD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893" name="Rectangle 13"/>
              <p:cNvSpPr>
                <a:spLocks noChangeArrowheads="1"/>
              </p:cNvSpPr>
              <p:nvPr/>
            </p:nvSpPr>
            <p:spPr bwMode="auto">
              <a:xfrm>
                <a:off x="5614" y="3747"/>
                <a:ext cx="60" cy="68"/>
              </a:xfrm>
              <a:prstGeom prst="rect">
                <a:avLst/>
              </a:prstGeom>
              <a:solidFill>
                <a:srgbClr val="9FB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894" name="Rectangle 14"/>
              <p:cNvSpPr>
                <a:spLocks noChangeArrowheads="1"/>
              </p:cNvSpPr>
              <p:nvPr/>
            </p:nvSpPr>
            <p:spPr bwMode="auto">
              <a:xfrm>
                <a:off x="5614" y="3884"/>
                <a:ext cx="60" cy="68"/>
              </a:xfrm>
              <a:prstGeom prst="rect">
                <a:avLst/>
              </a:prstGeom>
              <a:solidFill>
                <a:srgbClr val="3F7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895" name="Rectangle 15"/>
              <p:cNvSpPr>
                <a:spLocks noChangeArrowheads="1"/>
              </p:cNvSpPr>
              <p:nvPr/>
            </p:nvSpPr>
            <p:spPr bwMode="auto">
              <a:xfrm>
                <a:off x="5614" y="4020"/>
                <a:ext cx="60" cy="68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896" name="Rectangle 16"/>
              <p:cNvSpPr>
                <a:spLocks noChangeArrowheads="1"/>
              </p:cNvSpPr>
              <p:nvPr/>
            </p:nvSpPr>
            <p:spPr bwMode="auto">
              <a:xfrm>
                <a:off x="5614" y="4157"/>
                <a:ext cx="60" cy="68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</p:grpSp>
        <p:grpSp>
          <p:nvGrpSpPr>
            <p:cNvPr id="1061" name="Group 17"/>
            <p:cNvGrpSpPr>
              <a:grpSpLocks/>
            </p:cNvGrpSpPr>
            <p:nvPr/>
          </p:nvGrpSpPr>
          <p:grpSpPr bwMode="auto">
            <a:xfrm>
              <a:off x="4655" y="4164"/>
              <a:ext cx="884" cy="60"/>
              <a:chOff x="4655" y="4164"/>
              <a:chExt cx="884" cy="60"/>
            </a:xfrm>
          </p:grpSpPr>
          <p:sp>
            <p:nvSpPr>
              <p:cNvPr id="634898" name="Rectangle 18"/>
              <p:cNvSpPr>
                <a:spLocks noChangeArrowheads="1"/>
              </p:cNvSpPr>
              <p:nvPr/>
            </p:nvSpPr>
            <p:spPr bwMode="auto">
              <a:xfrm>
                <a:off x="4655" y="4164"/>
                <a:ext cx="68" cy="60"/>
              </a:xfrm>
              <a:prstGeom prst="rect">
                <a:avLst/>
              </a:prstGeom>
              <a:solidFill>
                <a:srgbClr val="8901F3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899" name="Rectangle 19"/>
              <p:cNvSpPr>
                <a:spLocks noChangeArrowheads="1"/>
              </p:cNvSpPr>
              <p:nvPr/>
            </p:nvSpPr>
            <p:spPr bwMode="auto">
              <a:xfrm>
                <a:off x="4789" y="4164"/>
                <a:ext cx="68" cy="60"/>
              </a:xfrm>
              <a:prstGeom prst="rect">
                <a:avLst/>
              </a:prstGeom>
              <a:solidFill>
                <a:srgbClr val="BF5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900" name="Rectangle 20"/>
              <p:cNvSpPr>
                <a:spLocks noChangeArrowheads="1"/>
              </p:cNvSpPr>
              <p:nvPr/>
            </p:nvSpPr>
            <p:spPr bwMode="auto">
              <a:xfrm>
                <a:off x="4926" y="4164"/>
                <a:ext cx="68" cy="60"/>
              </a:xfrm>
              <a:prstGeom prst="rect">
                <a:avLst/>
              </a:prstGeom>
              <a:solidFill>
                <a:srgbClr val="DF9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901" name="Rectangle 21"/>
              <p:cNvSpPr>
                <a:spLocks noChangeArrowheads="1"/>
              </p:cNvSpPr>
              <p:nvPr/>
            </p:nvSpPr>
            <p:spPr bwMode="auto">
              <a:xfrm>
                <a:off x="5063" y="4164"/>
                <a:ext cx="68" cy="60"/>
              </a:xfrm>
              <a:prstGeom prst="rect">
                <a:avLst/>
              </a:prstGeom>
              <a:solidFill>
                <a:srgbClr val="BFD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902" name="Rectangle 22"/>
              <p:cNvSpPr>
                <a:spLocks noChangeArrowheads="1"/>
              </p:cNvSpPr>
              <p:nvPr/>
            </p:nvSpPr>
            <p:spPr bwMode="auto">
              <a:xfrm>
                <a:off x="5198" y="4164"/>
                <a:ext cx="68" cy="60"/>
              </a:xfrm>
              <a:prstGeom prst="rect">
                <a:avLst/>
              </a:prstGeom>
              <a:solidFill>
                <a:srgbClr val="9FB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903" name="Rectangle 23"/>
              <p:cNvSpPr>
                <a:spLocks noChangeArrowheads="1"/>
              </p:cNvSpPr>
              <p:nvPr/>
            </p:nvSpPr>
            <p:spPr bwMode="auto">
              <a:xfrm>
                <a:off x="5335" y="4164"/>
                <a:ext cx="68" cy="60"/>
              </a:xfrm>
              <a:prstGeom prst="rect">
                <a:avLst/>
              </a:prstGeom>
              <a:solidFill>
                <a:srgbClr val="3F7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904" name="Rectangle 24"/>
              <p:cNvSpPr>
                <a:spLocks noChangeArrowheads="1"/>
              </p:cNvSpPr>
              <p:nvPr/>
            </p:nvSpPr>
            <p:spPr bwMode="auto">
              <a:xfrm>
                <a:off x="5471" y="4164"/>
                <a:ext cx="68" cy="60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</p:grpSp>
      </p:grpSp>
      <p:sp>
        <p:nvSpPr>
          <p:cNvPr id="634905" name="Rectangle 25"/>
          <p:cNvSpPr>
            <a:spLocks noChangeArrowheads="1"/>
          </p:cNvSpPr>
          <p:nvPr/>
        </p:nvSpPr>
        <p:spPr bwMode="gray">
          <a:xfrm>
            <a:off x="0" y="990600"/>
            <a:ext cx="9142413" cy="152400"/>
          </a:xfrm>
          <a:prstGeom prst="rect">
            <a:avLst/>
          </a:prstGeom>
          <a:gradFill rotWithShape="0">
            <a:gsLst>
              <a:gs pos="0">
                <a:srgbClr val="7591B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3530"/>
              </a:solidFill>
              <a:latin typeface="Lucida Sans" pitchFamily="34" charset="0"/>
            </a:endParaRPr>
          </a:p>
        </p:txBody>
      </p:sp>
      <p:grpSp>
        <p:nvGrpSpPr>
          <p:cNvPr id="1033" name="Group 26"/>
          <p:cNvGrpSpPr>
            <a:grpSpLocks/>
          </p:cNvGrpSpPr>
          <p:nvPr/>
        </p:nvGrpSpPr>
        <p:grpSpPr bwMode="auto">
          <a:xfrm>
            <a:off x="76200" y="76200"/>
            <a:ext cx="915988" cy="915988"/>
            <a:chOff x="48" y="48"/>
            <a:chExt cx="577" cy="577"/>
          </a:xfrm>
        </p:grpSpPr>
        <p:sp>
          <p:nvSpPr>
            <p:cNvPr id="634907" name="Freeform 27"/>
            <p:cNvSpPr>
              <a:spLocks/>
            </p:cNvSpPr>
            <p:nvPr/>
          </p:nvSpPr>
          <p:spPr bwMode="gray">
            <a:xfrm>
              <a:off x="123" y="64"/>
              <a:ext cx="502" cy="515"/>
            </a:xfrm>
            <a:custGeom>
              <a:avLst/>
              <a:gdLst/>
              <a:ahLst/>
              <a:cxnLst>
                <a:cxn ang="0">
                  <a:pos x="313" y="9"/>
                </a:cxn>
                <a:cxn ang="0">
                  <a:pos x="371" y="37"/>
                </a:cxn>
                <a:cxn ang="0">
                  <a:pos x="420" y="74"/>
                </a:cxn>
                <a:cxn ang="0">
                  <a:pos x="458" y="119"/>
                </a:cxn>
                <a:cxn ang="0">
                  <a:pos x="485" y="168"/>
                </a:cxn>
                <a:cxn ang="0">
                  <a:pos x="499" y="222"/>
                </a:cxn>
                <a:cxn ang="0">
                  <a:pos x="499" y="278"/>
                </a:cxn>
                <a:cxn ang="0">
                  <a:pos x="485" y="332"/>
                </a:cxn>
                <a:cxn ang="0">
                  <a:pos x="458" y="381"/>
                </a:cxn>
                <a:cxn ang="0">
                  <a:pos x="420" y="426"/>
                </a:cxn>
                <a:cxn ang="0">
                  <a:pos x="371" y="464"/>
                </a:cxn>
                <a:cxn ang="0">
                  <a:pos x="313" y="491"/>
                </a:cxn>
                <a:cxn ang="0">
                  <a:pos x="251" y="508"/>
                </a:cxn>
                <a:cxn ang="0">
                  <a:pos x="185" y="514"/>
                </a:cxn>
                <a:cxn ang="0">
                  <a:pos x="119" y="508"/>
                </a:cxn>
                <a:cxn ang="0">
                  <a:pos x="57" y="491"/>
                </a:cxn>
                <a:cxn ang="0">
                  <a:pos x="0" y="464"/>
                </a:cxn>
                <a:cxn ang="0">
                  <a:pos x="43" y="456"/>
                </a:cxn>
                <a:cxn ang="0">
                  <a:pos x="97" y="476"/>
                </a:cxn>
                <a:cxn ang="0">
                  <a:pos x="155" y="486"/>
                </a:cxn>
                <a:cxn ang="0">
                  <a:pos x="215" y="486"/>
                </a:cxn>
                <a:cxn ang="0">
                  <a:pos x="273" y="476"/>
                </a:cxn>
                <a:cxn ang="0">
                  <a:pos x="327" y="456"/>
                </a:cxn>
                <a:cxn ang="0">
                  <a:pos x="376" y="427"/>
                </a:cxn>
                <a:cxn ang="0">
                  <a:pos x="415" y="390"/>
                </a:cxn>
                <a:cxn ang="0">
                  <a:pos x="445" y="346"/>
                </a:cxn>
                <a:cxn ang="0">
                  <a:pos x="463" y="299"/>
                </a:cxn>
                <a:cxn ang="0">
                  <a:pos x="470" y="250"/>
                </a:cxn>
                <a:cxn ang="0">
                  <a:pos x="463" y="200"/>
                </a:cxn>
                <a:cxn ang="0">
                  <a:pos x="445" y="153"/>
                </a:cxn>
                <a:cxn ang="0">
                  <a:pos x="415" y="110"/>
                </a:cxn>
                <a:cxn ang="0">
                  <a:pos x="376" y="73"/>
                </a:cxn>
                <a:cxn ang="0">
                  <a:pos x="327" y="44"/>
                </a:cxn>
                <a:cxn ang="0">
                  <a:pos x="273" y="24"/>
                </a:cxn>
                <a:cxn ang="0">
                  <a:pos x="282" y="0"/>
                </a:cxn>
              </a:cxnLst>
              <a:rect l="0" t="0" r="r" b="b"/>
              <a:pathLst>
                <a:path w="502" h="515">
                  <a:moveTo>
                    <a:pt x="282" y="0"/>
                  </a:moveTo>
                  <a:lnTo>
                    <a:pt x="313" y="9"/>
                  </a:lnTo>
                  <a:lnTo>
                    <a:pt x="343" y="22"/>
                  </a:lnTo>
                  <a:lnTo>
                    <a:pt x="371" y="37"/>
                  </a:lnTo>
                  <a:lnTo>
                    <a:pt x="396" y="54"/>
                  </a:lnTo>
                  <a:lnTo>
                    <a:pt x="420" y="74"/>
                  </a:lnTo>
                  <a:lnTo>
                    <a:pt x="440" y="95"/>
                  </a:lnTo>
                  <a:lnTo>
                    <a:pt x="458" y="119"/>
                  </a:lnTo>
                  <a:lnTo>
                    <a:pt x="473" y="142"/>
                  </a:lnTo>
                  <a:lnTo>
                    <a:pt x="485" y="168"/>
                  </a:lnTo>
                  <a:lnTo>
                    <a:pt x="494" y="195"/>
                  </a:lnTo>
                  <a:lnTo>
                    <a:pt x="499" y="222"/>
                  </a:lnTo>
                  <a:lnTo>
                    <a:pt x="501" y="250"/>
                  </a:lnTo>
                  <a:lnTo>
                    <a:pt x="499" y="278"/>
                  </a:lnTo>
                  <a:lnTo>
                    <a:pt x="494" y="305"/>
                  </a:lnTo>
                  <a:lnTo>
                    <a:pt x="485" y="332"/>
                  </a:lnTo>
                  <a:lnTo>
                    <a:pt x="473" y="357"/>
                  </a:lnTo>
                  <a:lnTo>
                    <a:pt x="458" y="381"/>
                  </a:lnTo>
                  <a:lnTo>
                    <a:pt x="440" y="405"/>
                  </a:lnTo>
                  <a:lnTo>
                    <a:pt x="420" y="426"/>
                  </a:lnTo>
                  <a:lnTo>
                    <a:pt x="396" y="446"/>
                  </a:lnTo>
                  <a:lnTo>
                    <a:pt x="371" y="464"/>
                  </a:lnTo>
                  <a:lnTo>
                    <a:pt x="343" y="478"/>
                  </a:lnTo>
                  <a:lnTo>
                    <a:pt x="313" y="491"/>
                  </a:lnTo>
                  <a:lnTo>
                    <a:pt x="282" y="500"/>
                  </a:lnTo>
                  <a:lnTo>
                    <a:pt x="251" y="508"/>
                  </a:lnTo>
                  <a:lnTo>
                    <a:pt x="218" y="512"/>
                  </a:lnTo>
                  <a:lnTo>
                    <a:pt x="185" y="514"/>
                  </a:lnTo>
                  <a:lnTo>
                    <a:pt x="152" y="512"/>
                  </a:lnTo>
                  <a:lnTo>
                    <a:pt x="119" y="508"/>
                  </a:lnTo>
                  <a:lnTo>
                    <a:pt x="87" y="500"/>
                  </a:lnTo>
                  <a:lnTo>
                    <a:pt x="57" y="491"/>
                  </a:lnTo>
                  <a:lnTo>
                    <a:pt x="27" y="478"/>
                  </a:lnTo>
                  <a:lnTo>
                    <a:pt x="0" y="464"/>
                  </a:lnTo>
                  <a:lnTo>
                    <a:pt x="17" y="442"/>
                  </a:lnTo>
                  <a:lnTo>
                    <a:pt x="43" y="456"/>
                  </a:lnTo>
                  <a:lnTo>
                    <a:pt x="69" y="467"/>
                  </a:lnTo>
                  <a:lnTo>
                    <a:pt x="97" y="476"/>
                  </a:lnTo>
                  <a:lnTo>
                    <a:pt x="126" y="482"/>
                  </a:lnTo>
                  <a:lnTo>
                    <a:pt x="155" y="486"/>
                  </a:lnTo>
                  <a:lnTo>
                    <a:pt x="185" y="488"/>
                  </a:lnTo>
                  <a:lnTo>
                    <a:pt x="215" y="486"/>
                  </a:lnTo>
                  <a:lnTo>
                    <a:pt x="244" y="482"/>
                  </a:lnTo>
                  <a:lnTo>
                    <a:pt x="273" y="476"/>
                  </a:lnTo>
                  <a:lnTo>
                    <a:pt x="301" y="467"/>
                  </a:lnTo>
                  <a:lnTo>
                    <a:pt x="327" y="456"/>
                  </a:lnTo>
                  <a:lnTo>
                    <a:pt x="352" y="442"/>
                  </a:lnTo>
                  <a:lnTo>
                    <a:pt x="376" y="427"/>
                  </a:lnTo>
                  <a:lnTo>
                    <a:pt x="396" y="409"/>
                  </a:lnTo>
                  <a:lnTo>
                    <a:pt x="415" y="390"/>
                  </a:lnTo>
                  <a:lnTo>
                    <a:pt x="431" y="369"/>
                  </a:lnTo>
                  <a:lnTo>
                    <a:pt x="445" y="346"/>
                  </a:lnTo>
                  <a:lnTo>
                    <a:pt x="456" y="324"/>
                  </a:lnTo>
                  <a:lnTo>
                    <a:pt x="463" y="299"/>
                  </a:lnTo>
                  <a:lnTo>
                    <a:pt x="468" y="275"/>
                  </a:lnTo>
                  <a:lnTo>
                    <a:pt x="470" y="250"/>
                  </a:lnTo>
                  <a:lnTo>
                    <a:pt x="468" y="225"/>
                  </a:lnTo>
                  <a:lnTo>
                    <a:pt x="463" y="200"/>
                  </a:lnTo>
                  <a:lnTo>
                    <a:pt x="456" y="176"/>
                  </a:lnTo>
                  <a:lnTo>
                    <a:pt x="445" y="153"/>
                  </a:lnTo>
                  <a:lnTo>
                    <a:pt x="431" y="131"/>
                  </a:lnTo>
                  <a:lnTo>
                    <a:pt x="415" y="110"/>
                  </a:lnTo>
                  <a:lnTo>
                    <a:pt x="396" y="91"/>
                  </a:lnTo>
                  <a:lnTo>
                    <a:pt x="376" y="73"/>
                  </a:lnTo>
                  <a:lnTo>
                    <a:pt x="352" y="58"/>
                  </a:lnTo>
                  <a:lnTo>
                    <a:pt x="327" y="44"/>
                  </a:lnTo>
                  <a:lnTo>
                    <a:pt x="301" y="33"/>
                  </a:lnTo>
                  <a:lnTo>
                    <a:pt x="273" y="24"/>
                  </a:lnTo>
                  <a:lnTo>
                    <a:pt x="274" y="22"/>
                  </a:lnTo>
                  <a:lnTo>
                    <a:pt x="282" y="0"/>
                  </a:lnTo>
                </a:path>
              </a:pathLst>
            </a:custGeom>
            <a:gradFill rotWithShape="0">
              <a:gsLst>
                <a:gs pos="0">
                  <a:srgbClr val="7591BC"/>
                </a:gs>
                <a:gs pos="100000">
                  <a:schemeClr val="bg1"/>
                </a:gs>
              </a:gsLst>
              <a:lin ang="540000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003530"/>
                </a:solidFill>
                <a:latin typeface="Lucida Sans" pitchFamily="34" charset="0"/>
              </a:endParaRPr>
            </a:p>
          </p:txBody>
        </p:sp>
        <p:sp>
          <p:nvSpPr>
            <p:cNvPr id="634908" name="Line 28"/>
            <p:cNvSpPr>
              <a:spLocks noChangeShapeType="1"/>
            </p:cNvSpPr>
            <p:nvPr/>
          </p:nvSpPr>
          <p:spPr bwMode="gray">
            <a:xfrm flipV="1">
              <a:off x="136" y="498"/>
              <a:ext cx="50" cy="74"/>
            </a:xfrm>
            <a:prstGeom prst="line">
              <a:avLst/>
            </a:prstGeom>
            <a:noFill/>
            <a:ln w="25400">
              <a:solidFill>
                <a:srgbClr val="7591B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3530"/>
                </a:solidFill>
                <a:latin typeface="Lucida Sans" pitchFamily="34" charset="0"/>
              </a:endParaRPr>
            </a:p>
          </p:txBody>
        </p:sp>
        <p:sp>
          <p:nvSpPr>
            <p:cNvPr id="634909" name="Line 29"/>
            <p:cNvSpPr>
              <a:spLocks noChangeShapeType="1"/>
            </p:cNvSpPr>
            <p:nvPr/>
          </p:nvSpPr>
          <p:spPr bwMode="gray">
            <a:xfrm flipV="1">
              <a:off x="414" y="98"/>
              <a:ext cx="15" cy="28"/>
            </a:xfrm>
            <a:prstGeom prst="line">
              <a:avLst/>
            </a:prstGeom>
            <a:noFill/>
            <a:ln w="25400">
              <a:solidFill>
                <a:srgbClr val="7591B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3530"/>
                </a:solidFill>
                <a:latin typeface="Lucida Sans" pitchFamily="34" charset="0"/>
              </a:endParaRPr>
            </a:p>
          </p:txBody>
        </p:sp>
        <p:sp>
          <p:nvSpPr>
            <p:cNvPr id="634910" name="Line 30"/>
            <p:cNvSpPr>
              <a:spLocks noChangeShapeType="1"/>
            </p:cNvSpPr>
            <p:nvPr/>
          </p:nvSpPr>
          <p:spPr bwMode="gray">
            <a:xfrm flipV="1">
              <a:off x="441" y="48"/>
              <a:ext cx="18" cy="29"/>
            </a:xfrm>
            <a:prstGeom prst="line">
              <a:avLst/>
            </a:prstGeom>
            <a:noFill/>
            <a:ln w="25400">
              <a:solidFill>
                <a:srgbClr val="7591B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3530"/>
                </a:solidFill>
                <a:latin typeface="Lucida Sans" pitchFamily="34" charset="0"/>
              </a:endParaRPr>
            </a:p>
          </p:txBody>
        </p:sp>
        <p:sp>
          <p:nvSpPr>
            <p:cNvPr id="634911" name="Freeform 31"/>
            <p:cNvSpPr>
              <a:spLocks/>
            </p:cNvSpPr>
            <p:nvPr/>
          </p:nvSpPr>
          <p:spPr bwMode="gray">
            <a:xfrm>
              <a:off x="190" y="580"/>
              <a:ext cx="295" cy="45"/>
            </a:xfrm>
            <a:custGeom>
              <a:avLst/>
              <a:gdLst/>
              <a:ahLst/>
              <a:cxnLst>
                <a:cxn ang="0">
                  <a:pos x="1" y="28"/>
                </a:cxn>
                <a:cxn ang="0">
                  <a:pos x="7" y="23"/>
                </a:cxn>
                <a:cxn ang="0">
                  <a:pos x="15" y="18"/>
                </a:cxn>
                <a:cxn ang="0">
                  <a:pos x="31" y="12"/>
                </a:cxn>
                <a:cxn ang="0">
                  <a:pos x="49" y="8"/>
                </a:cxn>
                <a:cxn ang="0">
                  <a:pos x="65" y="5"/>
                </a:cxn>
                <a:cxn ang="0">
                  <a:pos x="88" y="2"/>
                </a:cxn>
                <a:cxn ang="0">
                  <a:pos x="109" y="0"/>
                </a:cxn>
                <a:cxn ang="0">
                  <a:pos x="135" y="0"/>
                </a:cxn>
                <a:cxn ang="0">
                  <a:pos x="166" y="0"/>
                </a:cxn>
                <a:cxn ang="0">
                  <a:pos x="198" y="1"/>
                </a:cxn>
                <a:cxn ang="0">
                  <a:pos x="221" y="4"/>
                </a:cxn>
                <a:cxn ang="0">
                  <a:pos x="245" y="7"/>
                </a:cxn>
                <a:cxn ang="0">
                  <a:pos x="267" y="13"/>
                </a:cxn>
                <a:cxn ang="0">
                  <a:pos x="279" y="19"/>
                </a:cxn>
                <a:cxn ang="0">
                  <a:pos x="287" y="23"/>
                </a:cxn>
                <a:cxn ang="0">
                  <a:pos x="294" y="31"/>
                </a:cxn>
                <a:cxn ang="0">
                  <a:pos x="282" y="35"/>
                </a:cxn>
                <a:cxn ang="0">
                  <a:pos x="261" y="38"/>
                </a:cxn>
                <a:cxn ang="0">
                  <a:pos x="236" y="40"/>
                </a:cxn>
                <a:cxn ang="0">
                  <a:pos x="212" y="42"/>
                </a:cxn>
                <a:cxn ang="0">
                  <a:pos x="184" y="43"/>
                </a:cxn>
                <a:cxn ang="0">
                  <a:pos x="152" y="44"/>
                </a:cxn>
                <a:cxn ang="0">
                  <a:pos x="123" y="44"/>
                </a:cxn>
                <a:cxn ang="0">
                  <a:pos x="92" y="43"/>
                </a:cxn>
                <a:cxn ang="0">
                  <a:pos x="57" y="41"/>
                </a:cxn>
                <a:cxn ang="0">
                  <a:pos x="29" y="39"/>
                </a:cxn>
                <a:cxn ang="0">
                  <a:pos x="7" y="34"/>
                </a:cxn>
                <a:cxn ang="0">
                  <a:pos x="0" y="31"/>
                </a:cxn>
                <a:cxn ang="0">
                  <a:pos x="1" y="28"/>
                </a:cxn>
              </a:cxnLst>
              <a:rect l="0" t="0" r="r" b="b"/>
              <a:pathLst>
                <a:path w="295" h="45">
                  <a:moveTo>
                    <a:pt x="1" y="28"/>
                  </a:moveTo>
                  <a:lnTo>
                    <a:pt x="7" y="23"/>
                  </a:lnTo>
                  <a:lnTo>
                    <a:pt x="15" y="18"/>
                  </a:lnTo>
                  <a:lnTo>
                    <a:pt x="31" y="12"/>
                  </a:lnTo>
                  <a:lnTo>
                    <a:pt x="49" y="8"/>
                  </a:lnTo>
                  <a:lnTo>
                    <a:pt x="65" y="5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35" y="0"/>
                  </a:lnTo>
                  <a:lnTo>
                    <a:pt x="166" y="0"/>
                  </a:lnTo>
                  <a:lnTo>
                    <a:pt x="198" y="1"/>
                  </a:lnTo>
                  <a:lnTo>
                    <a:pt x="221" y="4"/>
                  </a:lnTo>
                  <a:lnTo>
                    <a:pt x="245" y="7"/>
                  </a:lnTo>
                  <a:lnTo>
                    <a:pt x="267" y="13"/>
                  </a:lnTo>
                  <a:lnTo>
                    <a:pt x="279" y="19"/>
                  </a:lnTo>
                  <a:lnTo>
                    <a:pt x="287" y="23"/>
                  </a:lnTo>
                  <a:lnTo>
                    <a:pt x="294" y="31"/>
                  </a:lnTo>
                  <a:lnTo>
                    <a:pt x="282" y="35"/>
                  </a:lnTo>
                  <a:lnTo>
                    <a:pt x="261" y="38"/>
                  </a:lnTo>
                  <a:lnTo>
                    <a:pt x="236" y="40"/>
                  </a:lnTo>
                  <a:lnTo>
                    <a:pt x="212" y="42"/>
                  </a:lnTo>
                  <a:lnTo>
                    <a:pt x="184" y="43"/>
                  </a:lnTo>
                  <a:lnTo>
                    <a:pt x="152" y="44"/>
                  </a:lnTo>
                  <a:lnTo>
                    <a:pt x="123" y="44"/>
                  </a:lnTo>
                  <a:lnTo>
                    <a:pt x="92" y="43"/>
                  </a:lnTo>
                  <a:lnTo>
                    <a:pt x="57" y="41"/>
                  </a:lnTo>
                  <a:lnTo>
                    <a:pt x="29" y="39"/>
                  </a:lnTo>
                  <a:lnTo>
                    <a:pt x="7" y="34"/>
                  </a:lnTo>
                  <a:lnTo>
                    <a:pt x="0" y="31"/>
                  </a:lnTo>
                  <a:lnTo>
                    <a:pt x="1" y="28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591BC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003530"/>
                </a:solidFill>
                <a:latin typeface="Lucida Sans" pitchFamily="34" charset="0"/>
              </a:endParaRPr>
            </a:p>
          </p:txBody>
        </p:sp>
        <p:sp>
          <p:nvSpPr>
            <p:cNvPr id="634912" name="Oval 32"/>
            <p:cNvSpPr>
              <a:spLocks noChangeArrowheads="1"/>
            </p:cNvSpPr>
            <p:nvPr/>
          </p:nvSpPr>
          <p:spPr bwMode="gray">
            <a:xfrm>
              <a:off x="48" y="100"/>
              <a:ext cx="521" cy="434"/>
            </a:xfrm>
            <a:prstGeom prst="ellipse">
              <a:avLst/>
            </a:prstGeom>
            <a:gradFill rotWithShape="0">
              <a:gsLst>
                <a:gs pos="0">
                  <a:srgbClr val="7591B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3530"/>
                </a:solidFill>
                <a:latin typeface="Lucida Sans" pitchFamily="34" charset="0"/>
              </a:endParaRPr>
            </a:p>
          </p:txBody>
        </p:sp>
        <p:grpSp>
          <p:nvGrpSpPr>
            <p:cNvPr id="1041" name="Group 33"/>
            <p:cNvGrpSpPr>
              <a:grpSpLocks/>
            </p:cNvGrpSpPr>
            <p:nvPr/>
          </p:nvGrpSpPr>
          <p:grpSpPr bwMode="auto">
            <a:xfrm>
              <a:off x="48" y="145"/>
              <a:ext cx="485" cy="331"/>
              <a:chOff x="48" y="145"/>
              <a:chExt cx="485" cy="331"/>
            </a:xfrm>
          </p:grpSpPr>
          <p:sp>
            <p:nvSpPr>
              <p:cNvPr id="634914" name="Freeform 34"/>
              <p:cNvSpPr>
                <a:spLocks/>
              </p:cNvSpPr>
              <p:nvPr/>
            </p:nvSpPr>
            <p:spPr bwMode="gray">
              <a:xfrm>
                <a:off x="117" y="263"/>
                <a:ext cx="1" cy="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6"/>
                  </a:cxn>
                  <a:cxn ang="0">
                    <a:pos x="0" y="0"/>
                  </a:cxn>
                </a:cxnLst>
                <a:rect l="0" t="0" r="r" b="b"/>
                <a:pathLst>
                  <a:path w="1" h="17">
                    <a:moveTo>
                      <a:pt x="0" y="0"/>
                    </a:moveTo>
                    <a:lnTo>
                      <a:pt x="0" y="16"/>
                    </a:lnTo>
                    <a:lnTo>
                      <a:pt x="0" y="16"/>
                    </a:lnTo>
                    <a:lnTo>
                      <a:pt x="0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915" name="Freeform 35"/>
              <p:cNvSpPr>
                <a:spLocks/>
              </p:cNvSpPr>
              <p:nvPr/>
            </p:nvSpPr>
            <p:spPr bwMode="gray">
              <a:xfrm>
                <a:off x="125" y="271"/>
                <a:ext cx="17" cy="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0"/>
                  </a:cxn>
                  <a:cxn ang="0">
                    <a:pos x="16" y="16"/>
                  </a:cxn>
                  <a:cxn ang="0">
                    <a:pos x="0" y="0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916" name="Freeform 36"/>
              <p:cNvSpPr>
                <a:spLocks/>
              </p:cNvSpPr>
              <p:nvPr/>
            </p:nvSpPr>
            <p:spPr bwMode="gray">
              <a:xfrm>
                <a:off x="152" y="260"/>
                <a:ext cx="20" cy="17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1" y="0"/>
                  </a:cxn>
                  <a:cxn ang="0">
                    <a:pos x="7" y="4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4" y="16"/>
                  </a:cxn>
                  <a:cxn ang="0">
                    <a:pos x="15" y="16"/>
                  </a:cxn>
                  <a:cxn ang="0">
                    <a:pos x="19" y="11"/>
                  </a:cxn>
                  <a:cxn ang="0">
                    <a:pos x="19" y="0"/>
                  </a:cxn>
                </a:cxnLst>
                <a:rect l="0" t="0" r="r" b="b"/>
                <a:pathLst>
                  <a:path w="20" h="17">
                    <a:moveTo>
                      <a:pt x="19" y="0"/>
                    </a:moveTo>
                    <a:lnTo>
                      <a:pt x="11" y="0"/>
                    </a:lnTo>
                    <a:lnTo>
                      <a:pt x="7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4" y="16"/>
                    </a:lnTo>
                    <a:lnTo>
                      <a:pt x="15" y="16"/>
                    </a:lnTo>
                    <a:lnTo>
                      <a:pt x="19" y="11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917" name="Freeform 37"/>
              <p:cNvSpPr>
                <a:spLocks/>
              </p:cNvSpPr>
              <p:nvPr/>
            </p:nvSpPr>
            <p:spPr bwMode="gray">
              <a:xfrm>
                <a:off x="48" y="270"/>
                <a:ext cx="158" cy="172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34" y="4"/>
                  </a:cxn>
                  <a:cxn ang="0">
                    <a:pos x="22" y="13"/>
                  </a:cxn>
                  <a:cxn ang="0">
                    <a:pos x="19" y="21"/>
                  </a:cxn>
                  <a:cxn ang="0">
                    <a:pos x="10" y="27"/>
                  </a:cxn>
                  <a:cxn ang="0">
                    <a:pos x="4" y="39"/>
                  </a:cxn>
                  <a:cxn ang="0">
                    <a:pos x="4" y="46"/>
                  </a:cxn>
                  <a:cxn ang="0">
                    <a:pos x="0" y="58"/>
                  </a:cxn>
                  <a:cxn ang="0">
                    <a:pos x="5" y="63"/>
                  </a:cxn>
                  <a:cxn ang="0">
                    <a:pos x="19" y="79"/>
                  </a:cxn>
                  <a:cxn ang="0">
                    <a:pos x="23" y="77"/>
                  </a:cxn>
                  <a:cxn ang="0">
                    <a:pos x="48" y="77"/>
                  </a:cxn>
                  <a:cxn ang="0">
                    <a:pos x="60" y="81"/>
                  </a:cxn>
                  <a:cxn ang="0">
                    <a:pos x="58" y="93"/>
                  </a:cxn>
                  <a:cxn ang="0">
                    <a:pos x="67" y="109"/>
                  </a:cxn>
                  <a:cxn ang="0">
                    <a:pos x="66" y="113"/>
                  </a:cxn>
                  <a:cxn ang="0">
                    <a:pos x="70" y="118"/>
                  </a:cxn>
                  <a:cxn ang="0">
                    <a:pos x="64" y="129"/>
                  </a:cxn>
                  <a:cxn ang="0">
                    <a:pos x="71" y="144"/>
                  </a:cxn>
                  <a:cxn ang="0">
                    <a:pos x="74" y="155"/>
                  </a:cxn>
                  <a:cxn ang="0">
                    <a:pos x="78" y="162"/>
                  </a:cxn>
                  <a:cxn ang="0">
                    <a:pos x="83" y="171"/>
                  </a:cxn>
                  <a:cxn ang="0">
                    <a:pos x="91" y="169"/>
                  </a:cxn>
                  <a:cxn ang="0">
                    <a:pos x="105" y="163"/>
                  </a:cxn>
                  <a:cxn ang="0">
                    <a:pos x="111" y="155"/>
                  </a:cxn>
                  <a:cxn ang="0">
                    <a:pos x="111" y="150"/>
                  </a:cxn>
                  <a:cxn ang="0">
                    <a:pos x="119" y="145"/>
                  </a:cxn>
                  <a:cxn ang="0">
                    <a:pos x="117" y="138"/>
                  </a:cxn>
                  <a:cxn ang="0">
                    <a:pos x="130" y="126"/>
                  </a:cxn>
                  <a:cxn ang="0">
                    <a:pos x="131" y="116"/>
                  </a:cxn>
                  <a:cxn ang="0">
                    <a:pos x="128" y="112"/>
                  </a:cxn>
                  <a:cxn ang="0">
                    <a:pos x="130" y="108"/>
                  </a:cxn>
                  <a:cxn ang="0">
                    <a:pos x="127" y="105"/>
                  </a:cxn>
                  <a:cxn ang="0">
                    <a:pos x="136" y="95"/>
                  </a:cxn>
                  <a:cxn ang="0">
                    <a:pos x="136" y="90"/>
                  </a:cxn>
                  <a:cxn ang="0">
                    <a:pos x="148" y="82"/>
                  </a:cxn>
                  <a:cxn ang="0">
                    <a:pos x="157" y="60"/>
                  </a:cxn>
                  <a:cxn ang="0">
                    <a:pos x="145" y="65"/>
                  </a:cxn>
                  <a:cxn ang="0">
                    <a:pos x="135" y="63"/>
                  </a:cxn>
                  <a:cxn ang="0">
                    <a:pos x="136" y="58"/>
                  </a:cxn>
                  <a:cxn ang="0">
                    <a:pos x="126" y="52"/>
                  </a:cxn>
                  <a:cxn ang="0">
                    <a:pos x="121" y="38"/>
                  </a:cxn>
                  <a:cxn ang="0">
                    <a:pos x="111" y="27"/>
                  </a:cxn>
                  <a:cxn ang="0">
                    <a:pos x="111" y="19"/>
                  </a:cxn>
                  <a:cxn ang="0">
                    <a:pos x="106" y="18"/>
                  </a:cxn>
                  <a:cxn ang="0">
                    <a:pos x="103" y="20"/>
                  </a:cxn>
                  <a:cxn ang="0">
                    <a:pos x="88" y="15"/>
                  </a:cxn>
                  <a:cxn ang="0">
                    <a:pos x="84" y="18"/>
                  </a:cxn>
                  <a:cxn ang="0">
                    <a:pos x="81" y="22"/>
                  </a:cxn>
                  <a:cxn ang="0">
                    <a:pos x="73" y="15"/>
                  </a:cxn>
                  <a:cxn ang="0">
                    <a:pos x="65" y="13"/>
                  </a:cxn>
                  <a:cxn ang="0">
                    <a:pos x="65" y="4"/>
                  </a:cxn>
                  <a:cxn ang="0">
                    <a:pos x="54" y="5"/>
                  </a:cxn>
                  <a:cxn ang="0">
                    <a:pos x="47" y="3"/>
                  </a:cxn>
                  <a:cxn ang="0">
                    <a:pos x="37" y="0"/>
                  </a:cxn>
                </a:cxnLst>
                <a:rect l="0" t="0" r="r" b="b"/>
                <a:pathLst>
                  <a:path w="158" h="172">
                    <a:moveTo>
                      <a:pt x="37" y="0"/>
                    </a:moveTo>
                    <a:lnTo>
                      <a:pt x="34" y="4"/>
                    </a:lnTo>
                    <a:lnTo>
                      <a:pt x="22" y="13"/>
                    </a:lnTo>
                    <a:lnTo>
                      <a:pt x="19" y="21"/>
                    </a:lnTo>
                    <a:lnTo>
                      <a:pt x="10" y="27"/>
                    </a:lnTo>
                    <a:lnTo>
                      <a:pt x="4" y="39"/>
                    </a:lnTo>
                    <a:lnTo>
                      <a:pt x="4" y="46"/>
                    </a:lnTo>
                    <a:lnTo>
                      <a:pt x="0" y="58"/>
                    </a:lnTo>
                    <a:lnTo>
                      <a:pt x="5" y="63"/>
                    </a:lnTo>
                    <a:lnTo>
                      <a:pt x="19" y="79"/>
                    </a:lnTo>
                    <a:lnTo>
                      <a:pt x="23" y="77"/>
                    </a:lnTo>
                    <a:lnTo>
                      <a:pt x="48" y="77"/>
                    </a:lnTo>
                    <a:lnTo>
                      <a:pt x="60" y="81"/>
                    </a:lnTo>
                    <a:lnTo>
                      <a:pt x="58" y="93"/>
                    </a:lnTo>
                    <a:lnTo>
                      <a:pt x="67" y="109"/>
                    </a:lnTo>
                    <a:lnTo>
                      <a:pt x="66" y="113"/>
                    </a:lnTo>
                    <a:lnTo>
                      <a:pt x="70" y="118"/>
                    </a:lnTo>
                    <a:lnTo>
                      <a:pt x="64" y="129"/>
                    </a:lnTo>
                    <a:lnTo>
                      <a:pt x="71" y="144"/>
                    </a:lnTo>
                    <a:lnTo>
                      <a:pt x="74" y="155"/>
                    </a:lnTo>
                    <a:lnTo>
                      <a:pt x="78" y="162"/>
                    </a:lnTo>
                    <a:lnTo>
                      <a:pt x="83" y="171"/>
                    </a:lnTo>
                    <a:lnTo>
                      <a:pt x="91" y="169"/>
                    </a:lnTo>
                    <a:lnTo>
                      <a:pt x="105" y="163"/>
                    </a:lnTo>
                    <a:lnTo>
                      <a:pt x="111" y="155"/>
                    </a:lnTo>
                    <a:lnTo>
                      <a:pt x="111" y="150"/>
                    </a:lnTo>
                    <a:lnTo>
                      <a:pt x="119" y="145"/>
                    </a:lnTo>
                    <a:lnTo>
                      <a:pt x="117" y="138"/>
                    </a:lnTo>
                    <a:lnTo>
                      <a:pt x="130" y="126"/>
                    </a:lnTo>
                    <a:lnTo>
                      <a:pt x="131" y="116"/>
                    </a:lnTo>
                    <a:lnTo>
                      <a:pt x="128" y="112"/>
                    </a:lnTo>
                    <a:lnTo>
                      <a:pt x="130" y="108"/>
                    </a:lnTo>
                    <a:lnTo>
                      <a:pt x="127" y="105"/>
                    </a:lnTo>
                    <a:lnTo>
                      <a:pt x="136" y="95"/>
                    </a:lnTo>
                    <a:lnTo>
                      <a:pt x="136" y="90"/>
                    </a:lnTo>
                    <a:lnTo>
                      <a:pt x="148" y="82"/>
                    </a:lnTo>
                    <a:lnTo>
                      <a:pt x="157" y="60"/>
                    </a:lnTo>
                    <a:lnTo>
                      <a:pt x="145" y="65"/>
                    </a:lnTo>
                    <a:lnTo>
                      <a:pt x="135" y="63"/>
                    </a:lnTo>
                    <a:lnTo>
                      <a:pt x="136" y="58"/>
                    </a:lnTo>
                    <a:lnTo>
                      <a:pt x="126" y="52"/>
                    </a:lnTo>
                    <a:lnTo>
                      <a:pt x="121" y="38"/>
                    </a:lnTo>
                    <a:lnTo>
                      <a:pt x="111" y="27"/>
                    </a:lnTo>
                    <a:lnTo>
                      <a:pt x="111" y="19"/>
                    </a:lnTo>
                    <a:lnTo>
                      <a:pt x="106" y="18"/>
                    </a:lnTo>
                    <a:lnTo>
                      <a:pt x="103" y="20"/>
                    </a:lnTo>
                    <a:lnTo>
                      <a:pt x="88" y="15"/>
                    </a:lnTo>
                    <a:lnTo>
                      <a:pt x="84" y="18"/>
                    </a:lnTo>
                    <a:lnTo>
                      <a:pt x="81" y="22"/>
                    </a:lnTo>
                    <a:lnTo>
                      <a:pt x="73" y="15"/>
                    </a:lnTo>
                    <a:lnTo>
                      <a:pt x="65" y="13"/>
                    </a:lnTo>
                    <a:lnTo>
                      <a:pt x="65" y="4"/>
                    </a:lnTo>
                    <a:lnTo>
                      <a:pt x="54" y="5"/>
                    </a:lnTo>
                    <a:lnTo>
                      <a:pt x="47" y="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918" name="Freeform 38"/>
              <p:cNvSpPr>
                <a:spLocks/>
              </p:cNvSpPr>
              <p:nvPr/>
            </p:nvSpPr>
            <p:spPr bwMode="gray">
              <a:xfrm>
                <a:off x="411" y="314"/>
                <a:ext cx="17" cy="1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9" y="4"/>
                  </a:cxn>
                  <a:cxn ang="0">
                    <a:pos x="7" y="8"/>
                  </a:cxn>
                  <a:cxn ang="0">
                    <a:pos x="7" y="11"/>
                  </a:cxn>
                  <a:cxn ang="0">
                    <a:pos x="16" y="13"/>
                  </a:cxn>
                  <a:cxn ang="0">
                    <a:pos x="16" y="16"/>
                  </a:cxn>
                  <a:cxn ang="0">
                    <a:pos x="9" y="13"/>
                  </a:cxn>
                  <a:cxn ang="0">
                    <a:pos x="3" y="16"/>
                  </a:cxn>
                  <a:cxn ang="0">
                    <a:pos x="0" y="13"/>
                  </a:cxn>
                  <a:cxn ang="0">
                    <a:pos x="3" y="11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7" y="0"/>
                  </a:cxn>
                </a:cxnLst>
                <a:rect l="0" t="0" r="r" b="b"/>
                <a:pathLst>
                  <a:path w="17" h="17">
                    <a:moveTo>
                      <a:pt x="7" y="0"/>
                    </a:moveTo>
                    <a:lnTo>
                      <a:pt x="9" y="4"/>
                    </a:lnTo>
                    <a:lnTo>
                      <a:pt x="7" y="8"/>
                    </a:lnTo>
                    <a:lnTo>
                      <a:pt x="7" y="11"/>
                    </a:lnTo>
                    <a:lnTo>
                      <a:pt x="16" y="13"/>
                    </a:lnTo>
                    <a:lnTo>
                      <a:pt x="16" y="16"/>
                    </a:lnTo>
                    <a:lnTo>
                      <a:pt x="9" y="13"/>
                    </a:lnTo>
                    <a:lnTo>
                      <a:pt x="3" y="16"/>
                    </a:lnTo>
                    <a:lnTo>
                      <a:pt x="0" y="13"/>
                    </a:lnTo>
                    <a:lnTo>
                      <a:pt x="3" y="11"/>
                    </a:lnTo>
                    <a:lnTo>
                      <a:pt x="0" y="8"/>
                    </a:lnTo>
                    <a:lnTo>
                      <a:pt x="3" y="2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919" name="Freeform 39"/>
              <p:cNvSpPr>
                <a:spLocks/>
              </p:cNvSpPr>
              <p:nvPr/>
            </p:nvSpPr>
            <p:spPr bwMode="gray">
              <a:xfrm>
                <a:off x="380" y="349"/>
                <a:ext cx="24" cy="29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8" y="14"/>
                  </a:cxn>
                  <a:cxn ang="0">
                    <a:pos x="17" y="0"/>
                  </a:cxn>
                  <a:cxn ang="0">
                    <a:pos x="23" y="8"/>
                  </a:cxn>
                  <a:cxn ang="0">
                    <a:pos x="18" y="28"/>
                  </a:cxn>
                  <a:cxn ang="0">
                    <a:pos x="1" y="23"/>
                  </a:cxn>
                  <a:cxn ang="0">
                    <a:pos x="0" y="14"/>
                  </a:cxn>
                </a:cxnLst>
                <a:rect l="0" t="0" r="r" b="b"/>
                <a:pathLst>
                  <a:path w="24" h="29">
                    <a:moveTo>
                      <a:pt x="0" y="14"/>
                    </a:moveTo>
                    <a:lnTo>
                      <a:pt x="8" y="14"/>
                    </a:lnTo>
                    <a:lnTo>
                      <a:pt x="17" y="0"/>
                    </a:lnTo>
                    <a:lnTo>
                      <a:pt x="23" y="8"/>
                    </a:lnTo>
                    <a:lnTo>
                      <a:pt x="18" y="28"/>
                    </a:lnTo>
                    <a:lnTo>
                      <a:pt x="1" y="23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920" name="Freeform 40"/>
              <p:cNvSpPr>
                <a:spLocks/>
              </p:cNvSpPr>
              <p:nvPr/>
            </p:nvSpPr>
            <p:spPr bwMode="gray">
              <a:xfrm>
                <a:off x="427" y="360"/>
                <a:ext cx="42" cy="28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0" y="0"/>
                  </a:cxn>
                  <a:cxn ang="0">
                    <a:pos x="13" y="2"/>
                  </a:cxn>
                  <a:cxn ang="0">
                    <a:pos x="33" y="9"/>
                  </a:cxn>
                  <a:cxn ang="0">
                    <a:pos x="33" y="14"/>
                  </a:cxn>
                  <a:cxn ang="0">
                    <a:pos x="41" y="27"/>
                  </a:cxn>
                  <a:cxn ang="0">
                    <a:pos x="25" y="14"/>
                  </a:cxn>
                  <a:cxn ang="0">
                    <a:pos x="15" y="15"/>
                  </a:cxn>
                  <a:cxn ang="0">
                    <a:pos x="2" y="6"/>
                  </a:cxn>
                </a:cxnLst>
                <a:rect l="0" t="0" r="r" b="b"/>
                <a:pathLst>
                  <a:path w="42" h="28">
                    <a:moveTo>
                      <a:pt x="2" y="6"/>
                    </a:moveTo>
                    <a:lnTo>
                      <a:pt x="0" y="0"/>
                    </a:lnTo>
                    <a:lnTo>
                      <a:pt x="13" y="2"/>
                    </a:lnTo>
                    <a:lnTo>
                      <a:pt x="33" y="9"/>
                    </a:lnTo>
                    <a:lnTo>
                      <a:pt x="33" y="14"/>
                    </a:lnTo>
                    <a:lnTo>
                      <a:pt x="41" y="27"/>
                    </a:lnTo>
                    <a:lnTo>
                      <a:pt x="25" y="14"/>
                    </a:lnTo>
                    <a:lnTo>
                      <a:pt x="15" y="15"/>
                    </a:lnTo>
                    <a:lnTo>
                      <a:pt x="2" y="6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921" name="Freeform 41"/>
              <p:cNvSpPr>
                <a:spLocks/>
              </p:cNvSpPr>
              <p:nvPr/>
            </p:nvSpPr>
            <p:spPr bwMode="gray">
              <a:xfrm>
                <a:off x="505" y="415"/>
                <a:ext cx="28" cy="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7" y="8"/>
                  </a:cxn>
                  <a:cxn ang="0">
                    <a:pos x="5" y="29"/>
                  </a:cxn>
                  <a:cxn ang="0">
                    <a:pos x="0" y="24"/>
                  </a:cxn>
                  <a:cxn ang="0">
                    <a:pos x="15" y="11"/>
                  </a:cxn>
                  <a:cxn ang="0">
                    <a:pos x="16" y="0"/>
                  </a:cxn>
                </a:cxnLst>
                <a:rect l="0" t="0" r="r" b="b"/>
                <a:pathLst>
                  <a:path w="28" h="30">
                    <a:moveTo>
                      <a:pt x="16" y="0"/>
                    </a:moveTo>
                    <a:lnTo>
                      <a:pt x="27" y="8"/>
                    </a:lnTo>
                    <a:lnTo>
                      <a:pt x="5" y="29"/>
                    </a:lnTo>
                    <a:lnTo>
                      <a:pt x="0" y="24"/>
                    </a:lnTo>
                    <a:lnTo>
                      <a:pt x="15" y="11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922" name="Freeform 42"/>
              <p:cNvSpPr>
                <a:spLocks/>
              </p:cNvSpPr>
              <p:nvPr/>
            </p:nvSpPr>
            <p:spPr bwMode="gray">
              <a:xfrm>
                <a:off x="97" y="216"/>
                <a:ext cx="17" cy="19"/>
              </a:xfrm>
              <a:custGeom>
                <a:avLst/>
                <a:gdLst/>
                <a:ahLst/>
                <a:cxnLst>
                  <a:cxn ang="0">
                    <a:pos x="16" y="14"/>
                  </a:cxn>
                  <a:cxn ang="0">
                    <a:pos x="11" y="11"/>
                  </a:cxn>
                  <a:cxn ang="0">
                    <a:pos x="11" y="3"/>
                  </a:cxn>
                  <a:cxn ang="0">
                    <a:pos x="13" y="2"/>
                  </a:cxn>
                  <a:cxn ang="0">
                    <a:pos x="10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5" y="7"/>
                  </a:cxn>
                  <a:cxn ang="0">
                    <a:pos x="7" y="8"/>
                  </a:cxn>
                  <a:cxn ang="0">
                    <a:pos x="7" y="10"/>
                  </a:cxn>
                  <a:cxn ang="0">
                    <a:pos x="6" y="10"/>
                  </a:cxn>
                  <a:cxn ang="0">
                    <a:pos x="3" y="12"/>
                  </a:cxn>
                  <a:cxn ang="0">
                    <a:pos x="3" y="14"/>
                  </a:cxn>
                  <a:cxn ang="0">
                    <a:pos x="0" y="18"/>
                  </a:cxn>
                  <a:cxn ang="0">
                    <a:pos x="12" y="18"/>
                  </a:cxn>
                  <a:cxn ang="0">
                    <a:pos x="16" y="14"/>
                  </a:cxn>
                </a:cxnLst>
                <a:rect l="0" t="0" r="r" b="b"/>
                <a:pathLst>
                  <a:path w="17" h="19">
                    <a:moveTo>
                      <a:pt x="16" y="14"/>
                    </a:moveTo>
                    <a:lnTo>
                      <a:pt x="11" y="11"/>
                    </a:lnTo>
                    <a:lnTo>
                      <a:pt x="11" y="3"/>
                    </a:lnTo>
                    <a:lnTo>
                      <a:pt x="13" y="2"/>
                    </a:lnTo>
                    <a:lnTo>
                      <a:pt x="10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5" y="7"/>
                    </a:lnTo>
                    <a:lnTo>
                      <a:pt x="7" y="8"/>
                    </a:lnTo>
                    <a:lnTo>
                      <a:pt x="7" y="10"/>
                    </a:lnTo>
                    <a:lnTo>
                      <a:pt x="6" y="10"/>
                    </a:lnTo>
                    <a:lnTo>
                      <a:pt x="3" y="12"/>
                    </a:lnTo>
                    <a:lnTo>
                      <a:pt x="3" y="14"/>
                    </a:lnTo>
                    <a:lnTo>
                      <a:pt x="0" y="18"/>
                    </a:lnTo>
                    <a:lnTo>
                      <a:pt x="12" y="18"/>
                    </a:lnTo>
                    <a:lnTo>
                      <a:pt x="16" y="14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923" name="Freeform 43"/>
              <p:cNvSpPr>
                <a:spLocks/>
              </p:cNvSpPr>
              <p:nvPr/>
            </p:nvSpPr>
            <p:spPr bwMode="gray">
              <a:xfrm>
                <a:off x="92" y="222"/>
                <a:ext cx="17" cy="17"/>
              </a:xfrm>
              <a:custGeom>
                <a:avLst/>
                <a:gdLst/>
                <a:ahLst/>
                <a:cxnLst>
                  <a:cxn ang="0">
                    <a:pos x="13" y="5"/>
                  </a:cxn>
                  <a:cxn ang="0">
                    <a:pos x="16" y="5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9" y="16"/>
                  </a:cxn>
                  <a:cxn ang="0">
                    <a:pos x="13" y="11"/>
                  </a:cxn>
                  <a:cxn ang="0">
                    <a:pos x="13" y="5"/>
                  </a:cxn>
                </a:cxnLst>
                <a:rect l="0" t="0" r="r" b="b"/>
                <a:pathLst>
                  <a:path w="17" h="17">
                    <a:moveTo>
                      <a:pt x="13" y="5"/>
                    </a:moveTo>
                    <a:lnTo>
                      <a:pt x="16" y="5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9" y="16"/>
                    </a:lnTo>
                    <a:lnTo>
                      <a:pt x="13" y="11"/>
                    </a:lnTo>
                    <a:lnTo>
                      <a:pt x="13" y="5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924" name="Freeform 44"/>
              <p:cNvSpPr>
                <a:spLocks/>
              </p:cNvSpPr>
              <p:nvPr/>
            </p:nvSpPr>
            <p:spPr bwMode="gray">
              <a:xfrm>
                <a:off x="81" y="211"/>
                <a:ext cx="91" cy="63"/>
              </a:xfrm>
              <a:custGeom>
                <a:avLst/>
                <a:gdLst/>
                <a:ahLst/>
                <a:cxnLst>
                  <a:cxn ang="0">
                    <a:pos x="59" y="4"/>
                  </a:cxn>
                  <a:cxn ang="0">
                    <a:pos x="70" y="5"/>
                  </a:cxn>
                  <a:cxn ang="0">
                    <a:pos x="63" y="8"/>
                  </a:cxn>
                  <a:cxn ang="0">
                    <a:pos x="60" y="11"/>
                  </a:cxn>
                  <a:cxn ang="0">
                    <a:pos x="56" y="20"/>
                  </a:cxn>
                  <a:cxn ang="0">
                    <a:pos x="49" y="20"/>
                  </a:cxn>
                  <a:cxn ang="0">
                    <a:pos x="43" y="19"/>
                  </a:cxn>
                  <a:cxn ang="0">
                    <a:pos x="46" y="15"/>
                  </a:cxn>
                  <a:cxn ang="0">
                    <a:pos x="43" y="10"/>
                  </a:cxn>
                  <a:cxn ang="0">
                    <a:pos x="40" y="19"/>
                  </a:cxn>
                  <a:cxn ang="0">
                    <a:pos x="30" y="24"/>
                  </a:cxn>
                  <a:cxn ang="0">
                    <a:pos x="25" y="27"/>
                  </a:cxn>
                  <a:cxn ang="0">
                    <a:pos x="18" y="31"/>
                  </a:cxn>
                  <a:cxn ang="0">
                    <a:pos x="15" y="41"/>
                  </a:cxn>
                  <a:cxn ang="0">
                    <a:pos x="2" y="37"/>
                  </a:cxn>
                  <a:cxn ang="0">
                    <a:pos x="0" y="44"/>
                  </a:cxn>
                  <a:cxn ang="0">
                    <a:pos x="5" y="55"/>
                  </a:cxn>
                  <a:cxn ang="0">
                    <a:pos x="25" y="44"/>
                  </a:cxn>
                  <a:cxn ang="0">
                    <a:pos x="37" y="41"/>
                  </a:cxn>
                  <a:cxn ang="0">
                    <a:pos x="39" y="46"/>
                  </a:cxn>
                  <a:cxn ang="0">
                    <a:pos x="49" y="57"/>
                  </a:cxn>
                  <a:cxn ang="0">
                    <a:pos x="50" y="54"/>
                  </a:cxn>
                  <a:cxn ang="0">
                    <a:pos x="52" y="54"/>
                  </a:cxn>
                  <a:cxn ang="0">
                    <a:pos x="43" y="43"/>
                  </a:cxn>
                  <a:cxn ang="0">
                    <a:pos x="46" y="40"/>
                  </a:cxn>
                  <a:cxn ang="0">
                    <a:pos x="56" y="51"/>
                  </a:cxn>
                  <a:cxn ang="0">
                    <a:pos x="60" y="58"/>
                  </a:cxn>
                  <a:cxn ang="0">
                    <a:pos x="62" y="62"/>
                  </a:cxn>
                  <a:cxn ang="0">
                    <a:pos x="64" y="55"/>
                  </a:cxn>
                  <a:cxn ang="0">
                    <a:pos x="71" y="52"/>
                  </a:cxn>
                  <a:cxn ang="0">
                    <a:pos x="75" y="51"/>
                  </a:cxn>
                  <a:cxn ang="0">
                    <a:pos x="74" y="45"/>
                  </a:cxn>
                  <a:cxn ang="0">
                    <a:pos x="77" y="36"/>
                  </a:cxn>
                  <a:cxn ang="0">
                    <a:pos x="81" y="37"/>
                  </a:cxn>
                  <a:cxn ang="0">
                    <a:pos x="83" y="41"/>
                  </a:cxn>
                  <a:cxn ang="0">
                    <a:pos x="87" y="39"/>
                  </a:cxn>
                  <a:cxn ang="0">
                    <a:pos x="86" y="38"/>
                  </a:cxn>
                  <a:cxn ang="0">
                    <a:pos x="88" y="32"/>
                  </a:cxn>
                  <a:cxn ang="0">
                    <a:pos x="90" y="39"/>
                  </a:cxn>
                  <a:cxn ang="0">
                    <a:pos x="59" y="0"/>
                  </a:cxn>
                </a:cxnLst>
                <a:rect l="0" t="0" r="r" b="b"/>
                <a:pathLst>
                  <a:path w="91" h="63">
                    <a:moveTo>
                      <a:pt x="59" y="0"/>
                    </a:moveTo>
                    <a:lnTo>
                      <a:pt x="59" y="4"/>
                    </a:lnTo>
                    <a:lnTo>
                      <a:pt x="61" y="5"/>
                    </a:lnTo>
                    <a:lnTo>
                      <a:pt x="70" y="5"/>
                    </a:lnTo>
                    <a:lnTo>
                      <a:pt x="70" y="8"/>
                    </a:lnTo>
                    <a:lnTo>
                      <a:pt x="63" y="8"/>
                    </a:lnTo>
                    <a:lnTo>
                      <a:pt x="63" y="14"/>
                    </a:lnTo>
                    <a:lnTo>
                      <a:pt x="60" y="11"/>
                    </a:lnTo>
                    <a:lnTo>
                      <a:pt x="60" y="16"/>
                    </a:lnTo>
                    <a:lnTo>
                      <a:pt x="56" y="20"/>
                    </a:lnTo>
                    <a:lnTo>
                      <a:pt x="53" y="17"/>
                    </a:lnTo>
                    <a:lnTo>
                      <a:pt x="49" y="20"/>
                    </a:lnTo>
                    <a:lnTo>
                      <a:pt x="48" y="19"/>
                    </a:lnTo>
                    <a:lnTo>
                      <a:pt x="43" y="19"/>
                    </a:lnTo>
                    <a:lnTo>
                      <a:pt x="46" y="17"/>
                    </a:lnTo>
                    <a:lnTo>
                      <a:pt x="46" y="15"/>
                    </a:lnTo>
                    <a:lnTo>
                      <a:pt x="43" y="13"/>
                    </a:lnTo>
                    <a:lnTo>
                      <a:pt x="43" y="10"/>
                    </a:lnTo>
                    <a:lnTo>
                      <a:pt x="40" y="13"/>
                    </a:lnTo>
                    <a:lnTo>
                      <a:pt x="40" y="19"/>
                    </a:lnTo>
                    <a:lnTo>
                      <a:pt x="36" y="19"/>
                    </a:lnTo>
                    <a:lnTo>
                      <a:pt x="30" y="24"/>
                    </a:lnTo>
                    <a:lnTo>
                      <a:pt x="28" y="24"/>
                    </a:lnTo>
                    <a:lnTo>
                      <a:pt x="25" y="27"/>
                    </a:lnTo>
                    <a:lnTo>
                      <a:pt x="15" y="27"/>
                    </a:lnTo>
                    <a:lnTo>
                      <a:pt x="18" y="31"/>
                    </a:lnTo>
                    <a:lnTo>
                      <a:pt x="18" y="37"/>
                    </a:lnTo>
                    <a:lnTo>
                      <a:pt x="15" y="41"/>
                    </a:lnTo>
                    <a:lnTo>
                      <a:pt x="10" y="37"/>
                    </a:lnTo>
                    <a:lnTo>
                      <a:pt x="2" y="37"/>
                    </a:lnTo>
                    <a:lnTo>
                      <a:pt x="2" y="42"/>
                    </a:lnTo>
                    <a:lnTo>
                      <a:pt x="0" y="44"/>
                    </a:lnTo>
                    <a:lnTo>
                      <a:pt x="0" y="51"/>
                    </a:lnTo>
                    <a:lnTo>
                      <a:pt x="5" y="55"/>
                    </a:lnTo>
                    <a:lnTo>
                      <a:pt x="13" y="55"/>
                    </a:lnTo>
                    <a:lnTo>
                      <a:pt x="25" y="44"/>
                    </a:lnTo>
                    <a:lnTo>
                      <a:pt x="35" y="44"/>
                    </a:lnTo>
                    <a:lnTo>
                      <a:pt x="37" y="41"/>
                    </a:lnTo>
                    <a:lnTo>
                      <a:pt x="39" y="44"/>
                    </a:lnTo>
                    <a:lnTo>
                      <a:pt x="39" y="46"/>
                    </a:lnTo>
                    <a:lnTo>
                      <a:pt x="49" y="54"/>
                    </a:lnTo>
                    <a:lnTo>
                      <a:pt x="49" y="57"/>
                    </a:lnTo>
                    <a:lnTo>
                      <a:pt x="51" y="56"/>
                    </a:lnTo>
                    <a:lnTo>
                      <a:pt x="50" y="54"/>
                    </a:lnTo>
                    <a:lnTo>
                      <a:pt x="51" y="53"/>
                    </a:lnTo>
                    <a:lnTo>
                      <a:pt x="52" y="54"/>
                    </a:lnTo>
                    <a:lnTo>
                      <a:pt x="53" y="54"/>
                    </a:lnTo>
                    <a:lnTo>
                      <a:pt x="43" y="43"/>
                    </a:lnTo>
                    <a:lnTo>
                      <a:pt x="43" y="40"/>
                    </a:lnTo>
                    <a:lnTo>
                      <a:pt x="46" y="40"/>
                    </a:lnTo>
                    <a:lnTo>
                      <a:pt x="46" y="42"/>
                    </a:lnTo>
                    <a:lnTo>
                      <a:pt x="56" y="51"/>
                    </a:lnTo>
                    <a:lnTo>
                      <a:pt x="56" y="54"/>
                    </a:lnTo>
                    <a:lnTo>
                      <a:pt x="60" y="58"/>
                    </a:lnTo>
                    <a:lnTo>
                      <a:pt x="59" y="59"/>
                    </a:lnTo>
                    <a:lnTo>
                      <a:pt x="62" y="62"/>
                    </a:lnTo>
                    <a:lnTo>
                      <a:pt x="67" y="57"/>
                    </a:lnTo>
                    <a:lnTo>
                      <a:pt x="64" y="55"/>
                    </a:lnTo>
                    <a:lnTo>
                      <a:pt x="67" y="52"/>
                    </a:lnTo>
                    <a:lnTo>
                      <a:pt x="71" y="52"/>
                    </a:lnTo>
                    <a:lnTo>
                      <a:pt x="73" y="51"/>
                    </a:lnTo>
                    <a:lnTo>
                      <a:pt x="75" y="51"/>
                    </a:lnTo>
                    <a:lnTo>
                      <a:pt x="72" y="47"/>
                    </a:lnTo>
                    <a:lnTo>
                      <a:pt x="74" y="45"/>
                    </a:lnTo>
                    <a:lnTo>
                      <a:pt x="74" y="39"/>
                    </a:lnTo>
                    <a:lnTo>
                      <a:pt x="77" y="36"/>
                    </a:lnTo>
                    <a:lnTo>
                      <a:pt x="78" y="37"/>
                    </a:lnTo>
                    <a:lnTo>
                      <a:pt x="81" y="37"/>
                    </a:lnTo>
                    <a:lnTo>
                      <a:pt x="80" y="39"/>
                    </a:lnTo>
                    <a:lnTo>
                      <a:pt x="83" y="41"/>
                    </a:lnTo>
                    <a:lnTo>
                      <a:pt x="85" y="39"/>
                    </a:lnTo>
                    <a:lnTo>
                      <a:pt x="87" y="39"/>
                    </a:lnTo>
                    <a:lnTo>
                      <a:pt x="87" y="38"/>
                    </a:lnTo>
                    <a:lnTo>
                      <a:pt x="86" y="38"/>
                    </a:lnTo>
                    <a:lnTo>
                      <a:pt x="84" y="37"/>
                    </a:lnTo>
                    <a:lnTo>
                      <a:pt x="88" y="32"/>
                    </a:lnTo>
                    <a:lnTo>
                      <a:pt x="88" y="39"/>
                    </a:lnTo>
                    <a:lnTo>
                      <a:pt x="90" y="39"/>
                    </a:lnTo>
                    <a:lnTo>
                      <a:pt x="90" y="0"/>
                    </a:lnTo>
                    <a:lnTo>
                      <a:pt x="59" y="0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925" name="Freeform 45"/>
              <p:cNvSpPr>
                <a:spLocks/>
              </p:cNvSpPr>
              <p:nvPr/>
            </p:nvSpPr>
            <p:spPr bwMode="gray">
              <a:xfrm>
                <a:off x="119" y="145"/>
                <a:ext cx="380" cy="224"/>
              </a:xfrm>
              <a:custGeom>
                <a:avLst/>
                <a:gdLst/>
                <a:ahLst/>
                <a:cxnLst>
                  <a:cxn ang="0">
                    <a:pos x="11" y="58"/>
                  </a:cxn>
                  <a:cxn ang="0">
                    <a:pos x="34" y="38"/>
                  </a:cxn>
                  <a:cxn ang="0">
                    <a:pos x="49" y="52"/>
                  </a:cxn>
                  <a:cxn ang="0">
                    <a:pos x="41" y="51"/>
                  </a:cxn>
                  <a:cxn ang="0">
                    <a:pos x="75" y="49"/>
                  </a:cxn>
                  <a:cxn ang="0">
                    <a:pos x="83" y="31"/>
                  </a:cxn>
                  <a:cxn ang="0">
                    <a:pos x="83" y="36"/>
                  </a:cxn>
                  <a:cxn ang="0">
                    <a:pos x="77" y="49"/>
                  </a:cxn>
                  <a:cxn ang="0">
                    <a:pos x="104" y="38"/>
                  </a:cxn>
                  <a:cxn ang="0">
                    <a:pos x="160" y="6"/>
                  </a:cxn>
                  <a:cxn ang="0">
                    <a:pos x="199" y="8"/>
                  </a:cxn>
                  <a:cxn ang="0">
                    <a:pos x="244" y="4"/>
                  </a:cxn>
                  <a:cxn ang="0">
                    <a:pos x="292" y="20"/>
                  </a:cxn>
                  <a:cxn ang="0">
                    <a:pos x="348" y="26"/>
                  </a:cxn>
                  <a:cxn ang="0">
                    <a:pos x="376" y="45"/>
                  </a:cxn>
                  <a:cxn ang="0">
                    <a:pos x="354" y="59"/>
                  </a:cxn>
                  <a:cxn ang="0">
                    <a:pos x="343" y="78"/>
                  </a:cxn>
                  <a:cxn ang="0">
                    <a:pos x="329" y="79"/>
                  </a:cxn>
                  <a:cxn ang="0">
                    <a:pos x="333" y="53"/>
                  </a:cxn>
                  <a:cxn ang="0">
                    <a:pos x="315" y="67"/>
                  </a:cxn>
                  <a:cxn ang="0">
                    <a:pos x="302" y="79"/>
                  </a:cxn>
                  <a:cxn ang="0">
                    <a:pos x="306" y="92"/>
                  </a:cxn>
                  <a:cxn ang="0">
                    <a:pos x="291" y="111"/>
                  </a:cxn>
                  <a:cxn ang="0">
                    <a:pos x="294" y="127"/>
                  </a:cxn>
                  <a:cxn ang="0">
                    <a:pos x="292" y="119"/>
                  </a:cxn>
                  <a:cxn ang="0">
                    <a:pos x="277" y="120"/>
                  </a:cxn>
                  <a:cxn ang="0">
                    <a:pos x="288" y="144"/>
                  </a:cxn>
                  <a:cxn ang="0">
                    <a:pos x="261" y="171"/>
                  </a:cxn>
                  <a:cxn ang="0">
                    <a:pos x="254" y="178"/>
                  </a:cxn>
                  <a:cxn ang="0">
                    <a:pos x="244" y="204"/>
                  </a:cxn>
                  <a:cxn ang="0">
                    <a:pos x="231" y="205"/>
                  </a:cxn>
                  <a:cxn ang="0">
                    <a:pos x="247" y="223"/>
                  </a:cxn>
                  <a:cxn ang="0">
                    <a:pos x="220" y="181"/>
                  </a:cxn>
                  <a:cxn ang="0">
                    <a:pos x="189" y="173"/>
                  </a:cxn>
                  <a:cxn ang="0">
                    <a:pos x="175" y="200"/>
                  </a:cxn>
                  <a:cxn ang="0">
                    <a:pos x="164" y="214"/>
                  </a:cxn>
                  <a:cxn ang="0">
                    <a:pos x="144" y="171"/>
                  </a:cxn>
                  <a:cxn ang="0">
                    <a:pos x="129" y="176"/>
                  </a:cxn>
                  <a:cxn ang="0">
                    <a:pos x="117" y="158"/>
                  </a:cxn>
                  <a:cxn ang="0">
                    <a:pos x="77" y="148"/>
                  </a:cxn>
                  <a:cxn ang="0">
                    <a:pos x="91" y="167"/>
                  </a:cxn>
                  <a:cxn ang="0">
                    <a:pos x="81" y="180"/>
                  </a:cxn>
                  <a:cxn ang="0">
                    <a:pos x="66" y="175"/>
                  </a:cxn>
                  <a:cxn ang="0">
                    <a:pos x="41" y="143"/>
                  </a:cxn>
                  <a:cxn ang="0">
                    <a:pos x="51" y="125"/>
                  </a:cxn>
                  <a:cxn ang="0">
                    <a:pos x="57" y="111"/>
                  </a:cxn>
                  <a:cxn ang="0">
                    <a:pos x="51" y="65"/>
                  </a:cxn>
                  <a:cxn ang="0">
                    <a:pos x="29" y="56"/>
                  </a:cxn>
                  <a:cxn ang="0">
                    <a:pos x="19" y="60"/>
                  </a:cxn>
                  <a:cxn ang="0">
                    <a:pos x="0" y="65"/>
                  </a:cxn>
                </a:cxnLst>
                <a:rect l="0" t="0" r="r" b="b"/>
                <a:pathLst>
                  <a:path w="380" h="224">
                    <a:moveTo>
                      <a:pt x="0" y="65"/>
                    </a:moveTo>
                    <a:lnTo>
                      <a:pt x="11" y="58"/>
                    </a:lnTo>
                    <a:lnTo>
                      <a:pt x="21" y="45"/>
                    </a:lnTo>
                    <a:lnTo>
                      <a:pt x="34" y="38"/>
                    </a:lnTo>
                    <a:lnTo>
                      <a:pt x="47" y="46"/>
                    </a:lnTo>
                    <a:lnTo>
                      <a:pt x="49" y="52"/>
                    </a:lnTo>
                    <a:lnTo>
                      <a:pt x="46" y="52"/>
                    </a:lnTo>
                    <a:lnTo>
                      <a:pt x="41" y="51"/>
                    </a:lnTo>
                    <a:lnTo>
                      <a:pt x="47" y="58"/>
                    </a:lnTo>
                    <a:lnTo>
                      <a:pt x="75" y="49"/>
                    </a:lnTo>
                    <a:lnTo>
                      <a:pt x="71" y="43"/>
                    </a:lnTo>
                    <a:lnTo>
                      <a:pt x="83" y="31"/>
                    </a:lnTo>
                    <a:lnTo>
                      <a:pt x="91" y="32"/>
                    </a:lnTo>
                    <a:lnTo>
                      <a:pt x="83" y="36"/>
                    </a:lnTo>
                    <a:lnTo>
                      <a:pt x="77" y="44"/>
                    </a:lnTo>
                    <a:lnTo>
                      <a:pt x="77" y="49"/>
                    </a:lnTo>
                    <a:lnTo>
                      <a:pt x="88" y="56"/>
                    </a:lnTo>
                    <a:lnTo>
                      <a:pt x="104" y="38"/>
                    </a:lnTo>
                    <a:lnTo>
                      <a:pt x="160" y="18"/>
                    </a:lnTo>
                    <a:lnTo>
                      <a:pt x="160" y="6"/>
                    </a:lnTo>
                    <a:lnTo>
                      <a:pt x="185" y="2"/>
                    </a:lnTo>
                    <a:lnTo>
                      <a:pt x="199" y="8"/>
                    </a:lnTo>
                    <a:lnTo>
                      <a:pt x="233" y="0"/>
                    </a:lnTo>
                    <a:lnTo>
                      <a:pt x="244" y="4"/>
                    </a:lnTo>
                    <a:lnTo>
                      <a:pt x="266" y="24"/>
                    </a:lnTo>
                    <a:lnTo>
                      <a:pt x="292" y="20"/>
                    </a:lnTo>
                    <a:lnTo>
                      <a:pt x="308" y="27"/>
                    </a:lnTo>
                    <a:lnTo>
                      <a:pt x="348" y="26"/>
                    </a:lnTo>
                    <a:lnTo>
                      <a:pt x="379" y="34"/>
                    </a:lnTo>
                    <a:lnTo>
                      <a:pt x="376" y="45"/>
                    </a:lnTo>
                    <a:lnTo>
                      <a:pt x="350" y="52"/>
                    </a:lnTo>
                    <a:lnTo>
                      <a:pt x="354" y="59"/>
                    </a:lnTo>
                    <a:lnTo>
                      <a:pt x="343" y="63"/>
                    </a:lnTo>
                    <a:lnTo>
                      <a:pt x="343" y="78"/>
                    </a:lnTo>
                    <a:lnTo>
                      <a:pt x="333" y="88"/>
                    </a:lnTo>
                    <a:lnTo>
                      <a:pt x="329" y="79"/>
                    </a:lnTo>
                    <a:lnTo>
                      <a:pt x="334" y="70"/>
                    </a:lnTo>
                    <a:lnTo>
                      <a:pt x="333" y="53"/>
                    </a:lnTo>
                    <a:lnTo>
                      <a:pt x="323" y="62"/>
                    </a:lnTo>
                    <a:lnTo>
                      <a:pt x="315" y="67"/>
                    </a:lnTo>
                    <a:lnTo>
                      <a:pt x="307" y="59"/>
                    </a:lnTo>
                    <a:lnTo>
                      <a:pt x="302" y="79"/>
                    </a:lnTo>
                    <a:lnTo>
                      <a:pt x="308" y="79"/>
                    </a:lnTo>
                    <a:lnTo>
                      <a:pt x="306" y="92"/>
                    </a:lnTo>
                    <a:lnTo>
                      <a:pt x="299" y="106"/>
                    </a:lnTo>
                    <a:lnTo>
                      <a:pt x="291" y="111"/>
                    </a:lnTo>
                    <a:lnTo>
                      <a:pt x="298" y="121"/>
                    </a:lnTo>
                    <a:lnTo>
                      <a:pt x="294" y="127"/>
                    </a:lnTo>
                    <a:lnTo>
                      <a:pt x="292" y="121"/>
                    </a:lnTo>
                    <a:lnTo>
                      <a:pt x="292" y="119"/>
                    </a:lnTo>
                    <a:lnTo>
                      <a:pt x="286" y="116"/>
                    </a:lnTo>
                    <a:lnTo>
                      <a:pt x="277" y="120"/>
                    </a:lnTo>
                    <a:lnTo>
                      <a:pt x="285" y="136"/>
                    </a:lnTo>
                    <a:lnTo>
                      <a:pt x="288" y="144"/>
                    </a:lnTo>
                    <a:lnTo>
                      <a:pt x="279" y="165"/>
                    </a:lnTo>
                    <a:lnTo>
                      <a:pt x="261" y="171"/>
                    </a:lnTo>
                    <a:lnTo>
                      <a:pt x="247" y="169"/>
                    </a:lnTo>
                    <a:lnTo>
                      <a:pt x="254" y="178"/>
                    </a:lnTo>
                    <a:lnTo>
                      <a:pt x="254" y="190"/>
                    </a:lnTo>
                    <a:lnTo>
                      <a:pt x="244" y="204"/>
                    </a:lnTo>
                    <a:lnTo>
                      <a:pt x="233" y="197"/>
                    </a:lnTo>
                    <a:lnTo>
                      <a:pt x="231" y="205"/>
                    </a:lnTo>
                    <a:lnTo>
                      <a:pt x="240" y="212"/>
                    </a:lnTo>
                    <a:lnTo>
                      <a:pt x="247" y="223"/>
                    </a:lnTo>
                    <a:lnTo>
                      <a:pt x="235" y="216"/>
                    </a:lnTo>
                    <a:lnTo>
                      <a:pt x="220" y="181"/>
                    </a:lnTo>
                    <a:lnTo>
                      <a:pt x="203" y="172"/>
                    </a:lnTo>
                    <a:lnTo>
                      <a:pt x="189" y="173"/>
                    </a:lnTo>
                    <a:lnTo>
                      <a:pt x="173" y="193"/>
                    </a:lnTo>
                    <a:lnTo>
                      <a:pt x="175" y="200"/>
                    </a:lnTo>
                    <a:lnTo>
                      <a:pt x="169" y="214"/>
                    </a:lnTo>
                    <a:lnTo>
                      <a:pt x="164" y="214"/>
                    </a:lnTo>
                    <a:lnTo>
                      <a:pt x="144" y="184"/>
                    </a:lnTo>
                    <a:lnTo>
                      <a:pt x="144" y="171"/>
                    </a:lnTo>
                    <a:lnTo>
                      <a:pt x="140" y="176"/>
                    </a:lnTo>
                    <a:lnTo>
                      <a:pt x="129" y="176"/>
                    </a:lnTo>
                    <a:lnTo>
                      <a:pt x="134" y="168"/>
                    </a:lnTo>
                    <a:lnTo>
                      <a:pt x="117" y="158"/>
                    </a:lnTo>
                    <a:lnTo>
                      <a:pt x="95" y="158"/>
                    </a:lnTo>
                    <a:lnTo>
                      <a:pt x="77" y="148"/>
                    </a:lnTo>
                    <a:lnTo>
                      <a:pt x="76" y="158"/>
                    </a:lnTo>
                    <a:lnTo>
                      <a:pt x="91" y="167"/>
                    </a:lnTo>
                    <a:lnTo>
                      <a:pt x="96" y="167"/>
                    </a:lnTo>
                    <a:lnTo>
                      <a:pt x="81" y="180"/>
                    </a:lnTo>
                    <a:lnTo>
                      <a:pt x="66" y="182"/>
                    </a:lnTo>
                    <a:lnTo>
                      <a:pt x="66" y="175"/>
                    </a:lnTo>
                    <a:lnTo>
                      <a:pt x="44" y="150"/>
                    </a:lnTo>
                    <a:lnTo>
                      <a:pt x="41" y="143"/>
                    </a:lnTo>
                    <a:lnTo>
                      <a:pt x="53" y="135"/>
                    </a:lnTo>
                    <a:lnTo>
                      <a:pt x="51" y="125"/>
                    </a:lnTo>
                    <a:lnTo>
                      <a:pt x="51" y="114"/>
                    </a:lnTo>
                    <a:lnTo>
                      <a:pt x="57" y="111"/>
                    </a:lnTo>
                    <a:lnTo>
                      <a:pt x="51" y="106"/>
                    </a:lnTo>
                    <a:lnTo>
                      <a:pt x="51" y="65"/>
                    </a:lnTo>
                    <a:lnTo>
                      <a:pt x="21" y="65"/>
                    </a:lnTo>
                    <a:lnTo>
                      <a:pt x="29" y="56"/>
                    </a:lnTo>
                    <a:lnTo>
                      <a:pt x="29" y="52"/>
                    </a:lnTo>
                    <a:lnTo>
                      <a:pt x="19" y="60"/>
                    </a:lnTo>
                    <a:lnTo>
                      <a:pt x="15" y="65"/>
                    </a:lnTo>
                    <a:lnTo>
                      <a:pt x="0" y="65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926" name="Freeform 46"/>
              <p:cNvSpPr>
                <a:spLocks/>
              </p:cNvSpPr>
              <p:nvPr/>
            </p:nvSpPr>
            <p:spPr bwMode="gray">
              <a:xfrm>
                <a:off x="417" y="236"/>
                <a:ext cx="34" cy="47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5"/>
                  </a:cxn>
                  <a:cxn ang="0">
                    <a:pos x="19" y="9"/>
                  </a:cxn>
                  <a:cxn ang="0">
                    <a:pos x="20" y="15"/>
                  </a:cxn>
                  <a:cxn ang="0">
                    <a:pos x="16" y="24"/>
                  </a:cxn>
                  <a:cxn ang="0">
                    <a:pos x="11" y="31"/>
                  </a:cxn>
                  <a:cxn ang="0">
                    <a:pos x="2" y="36"/>
                  </a:cxn>
                  <a:cxn ang="0">
                    <a:pos x="0" y="45"/>
                  </a:cxn>
                  <a:cxn ang="0">
                    <a:pos x="3" y="46"/>
                  </a:cxn>
                  <a:cxn ang="0">
                    <a:pos x="3" y="38"/>
                  </a:cxn>
                  <a:cxn ang="0">
                    <a:pos x="15" y="37"/>
                  </a:cxn>
                  <a:cxn ang="0">
                    <a:pos x="24" y="32"/>
                  </a:cxn>
                  <a:cxn ang="0">
                    <a:pos x="24" y="21"/>
                  </a:cxn>
                  <a:cxn ang="0">
                    <a:pos x="27" y="17"/>
                  </a:cxn>
                  <a:cxn ang="0">
                    <a:pos x="22" y="10"/>
                  </a:cxn>
                  <a:cxn ang="0">
                    <a:pos x="29" y="7"/>
                  </a:cxn>
                  <a:cxn ang="0">
                    <a:pos x="33" y="2"/>
                  </a:cxn>
                  <a:cxn ang="0">
                    <a:pos x="24" y="3"/>
                  </a:cxn>
                  <a:cxn ang="0">
                    <a:pos x="22" y="0"/>
                  </a:cxn>
                </a:cxnLst>
                <a:rect l="0" t="0" r="r" b="b"/>
                <a:pathLst>
                  <a:path w="34" h="47">
                    <a:moveTo>
                      <a:pt x="22" y="0"/>
                    </a:moveTo>
                    <a:lnTo>
                      <a:pt x="22" y="5"/>
                    </a:lnTo>
                    <a:lnTo>
                      <a:pt x="19" y="9"/>
                    </a:lnTo>
                    <a:lnTo>
                      <a:pt x="20" y="15"/>
                    </a:lnTo>
                    <a:lnTo>
                      <a:pt x="16" y="24"/>
                    </a:lnTo>
                    <a:lnTo>
                      <a:pt x="11" y="31"/>
                    </a:lnTo>
                    <a:lnTo>
                      <a:pt x="2" y="36"/>
                    </a:lnTo>
                    <a:lnTo>
                      <a:pt x="0" y="45"/>
                    </a:lnTo>
                    <a:lnTo>
                      <a:pt x="3" y="46"/>
                    </a:lnTo>
                    <a:lnTo>
                      <a:pt x="3" y="38"/>
                    </a:lnTo>
                    <a:lnTo>
                      <a:pt x="15" y="37"/>
                    </a:lnTo>
                    <a:lnTo>
                      <a:pt x="24" y="32"/>
                    </a:lnTo>
                    <a:lnTo>
                      <a:pt x="24" y="21"/>
                    </a:lnTo>
                    <a:lnTo>
                      <a:pt x="27" y="17"/>
                    </a:lnTo>
                    <a:lnTo>
                      <a:pt x="22" y="10"/>
                    </a:lnTo>
                    <a:lnTo>
                      <a:pt x="29" y="7"/>
                    </a:lnTo>
                    <a:lnTo>
                      <a:pt x="33" y="2"/>
                    </a:lnTo>
                    <a:lnTo>
                      <a:pt x="24" y="3"/>
                    </a:lnTo>
                    <a:lnTo>
                      <a:pt x="22" y="0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927" name="Freeform 47"/>
              <p:cNvSpPr>
                <a:spLocks/>
              </p:cNvSpPr>
              <p:nvPr/>
            </p:nvSpPr>
            <p:spPr bwMode="gray">
              <a:xfrm>
                <a:off x="294" y="357"/>
                <a:ext cx="17" cy="17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7"/>
                  </a:cxn>
                  <a:cxn ang="0">
                    <a:pos x="5" y="16"/>
                  </a:cxn>
                  <a:cxn ang="0">
                    <a:pos x="16" y="9"/>
                  </a:cxn>
                  <a:cxn ang="0">
                    <a:pos x="8" y="0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lnTo>
                      <a:pt x="0" y="7"/>
                    </a:lnTo>
                    <a:lnTo>
                      <a:pt x="5" y="16"/>
                    </a:lnTo>
                    <a:lnTo>
                      <a:pt x="16" y="9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928" name="Freeform 48"/>
              <p:cNvSpPr>
                <a:spLocks/>
              </p:cNvSpPr>
              <p:nvPr/>
            </p:nvSpPr>
            <p:spPr bwMode="gray">
              <a:xfrm>
                <a:off x="343" y="369"/>
                <a:ext cx="79" cy="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2"/>
                  </a:cxn>
                  <a:cxn ang="0">
                    <a:pos x="29" y="11"/>
                  </a:cxn>
                  <a:cxn ang="0">
                    <a:pos x="26" y="17"/>
                  </a:cxn>
                  <a:cxn ang="0">
                    <a:pos x="40" y="22"/>
                  </a:cxn>
                  <a:cxn ang="0">
                    <a:pos x="78" y="22"/>
                  </a:cxn>
                  <a:cxn ang="0">
                    <a:pos x="37" y="27"/>
                  </a:cxn>
                  <a:cxn ang="0">
                    <a:pos x="26" y="17"/>
                  </a:cxn>
                  <a:cxn ang="0">
                    <a:pos x="16" y="15"/>
                  </a:cxn>
                  <a:cxn ang="0">
                    <a:pos x="0" y="0"/>
                  </a:cxn>
                </a:cxnLst>
                <a:rect l="0" t="0" r="r" b="b"/>
                <a:pathLst>
                  <a:path w="79" h="28">
                    <a:moveTo>
                      <a:pt x="0" y="0"/>
                    </a:moveTo>
                    <a:lnTo>
                      <a:pt x="11" y="2"/>
                    </a:lnTo>
                    <a:lnTo>
                      <a:pt x="29" y="11"/>
                    </a:lnTo>
                    <a:lnTo>
                      <a:pt x="26" y="17"/>
                    </a:lnTo>
                    <a:lnTo>
                      <a:pt x="40" y="22"/>
                    </a:lnTo>
                    <a:lnTo>
                      <a:pt x="78" y="22"/>
                    </a:lnTo>
                    <a:lnTo>
                      <a:pt x="37" y="27"/>
                    </a:lnTo>
                    <a:lnTo>
                      <a:pt x="26" y="17"/>
                    </a:lnTo>
                    <a:lnTo>
                      <a:pt x="16" y="1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929" name="Freeform 49"/>
              <p:cNvSpPr>
                <a:spLocks/>
              </p:cNvSpPr>
              <p:nvPr/>
            </p:nvSpPr>
            <p:spPr bwMode="gray">
              <a:xfrm>
                <a:off x="404" y="392"/>
                <a:ext cx="83" cy="64"/>
              </a:xfrm>
              <a:custGeom>
                <a:avLst/>
                <a:gdLst/>
                <a:ahLst/>
                <a:cxnLst>
                  <a:cxn ang="0">
                    <a:pos x="66" y="61"/>
                  </a:cxn>
                  <a:cxn ang="0">
                    <a:pos x="62" y="60"/>
                  </a:cxn>
                  <a:cxn ang="0">
                    <a:pos x="53" y="53"/>
                  </a:cxn>
                  <a:cxn ang="0">
                    <a:pos x="45" y="52"/>
                  </a:cxn>
                  <a:cxn ang="0">
                    <a:pos x="43" y="47"/>
                  </a:cxn>
                  <a:cxn ang="0">
                    <a:pos x="38" y="44"/>
                  </a:cxn>
                  <a:cxn ang="0">
                    <a:pos x="30" y="44"/>
                  </a:cxn>
                  <a:cxn ang="0">
                    <a:pos x="21" y="47"/>
                  </a:cxn>
                  <a:cxn ang="0">
                    <a:pos x="13" y="48"/>
                  </a:cxn>
                  <a:cxn ang="0">
                    <a:pos x="5" y="48"/>
                  </a:cxn>
                  <a:cxn ang="0">
                    <a:pos x="4" y="43"/>
                  </a:cxn>
                  <a:cxn ang="0">
                    <a:pos x="1" y="36"/>
                  </a:cxn>
                  <a:cxn ang="0">
                    <a:pos x="1" y="32"/>
                  </a:cxn>
                  <a:cxn ang="0">
                    <a:pos x="1" y="22"/>
                  </a:cxn>
                  <a:cxn ang="0">
                    <a:pos x="15" y="17"/>
                  </a:cxn>
                  <a:cxn ang="0">
                    <a:pos x="16" y="11"/>
                  </a:cxn>
                  <a:cxn ang="0">
                    <a:pos x="19" y="12"/>
                  </a:cxn>
                  <a:cxn ang="0">
                    <a:pos x="26" y="6"/>
                  </a:cxn>
                  <a:cxn ang="0">
                    <a:pos x="34" y="7"/>
                  </a:cxn>
                  <a:cxn ang="0">
                    <a:pos x="39" y="2"/>
                  </a:cxn>
                  <a:cxn ang="0">
                    <a:pos x="43" y="2"/>
                  </a:cxn>
                  <a:cxn ang="0">
                    <a:pos x="50" y="9"/>
                  </a:cxn>
                  <a:cxn ang="0">
                    <a:pos x="56" y="12"/>
                  </a:cxn>
                  <a:cxn ang="0">
                    <a:pos x="57" y="4"/>
                  </a:cxn>
                  <a:cxn ang="0">
                    <a:pos x="60" y="0"/>
                  </a:cxn>
                  <a:cxn ang="0">
                    <a:pos x="64" y="6"/>
                  </a:cxn>
                  <a:cxn ang="0">
                    <a:pos x="68" y="17"/>
                  </a:cxn>
                  <a:cxn ang="0">
                    <a:pos x="76" y="23"/>
                  </a:cxn>
                  <a:cxn ang="0">
                    <a:pos x="80" y="28"/>
                  </a:cxn>
                  <a:cxn ang="0">
                    <a:pos x="82" y="38"/>
                  </a:cxn>
                  <a:cxn ang="0">
                    <a:pos x="77" y="48"/>
                  </a:cxn>
                  <a:cxn ang="0">
                    <a:pos x="75" y="57"/>
                  </a:cxn>
                  <a:cxn ang="0">
                    <a:pos x="68" y="61"/>
                  </a:cxn>
                </a:cxnLst>
                <a:rect l="0" t="0" r="r" b="b"/>
                <a:pathLst>
                  <a:path w="83" h="64">
                    <a:moveTo>
                      <a:pt x="68" y="61"/>
                    </a:moveTo>
                    <a:lnTo>
                      <a:pt x="66" y="61"/>
                    </a:lnTo>
                    <a:lnTo>
                      <a:pt x="64" y="63"/>
                    </a:lnTo>
                    <a:lnTo>
                      <a:pt x="62" y="60"/>
                    </a:lnTo>
                    <a:lnTo>
                      <a:pt x="55" y="57"/>
                    </a:lnTo>
                    <a:lnTo>
                      <a:pt x="53" y="53"/>
                    </a:lnTo>
                    <a:lnTo>
                      <a:pt x="51" y="52"/>
                    </a:lnTo>
                    <a:lnTo>
                      <a:pt x="45" y="52"/>
                    </a:lnTo>
                    <a:lnTo>
                      <a:pt x="45" y="48"/>
                    </a:lnTo>
                    <a:lnTo>
                      <a:pt x="43" y="47"/>
                    </a:lnTo>
                    <a:lnTo>
                      <a:pt x="42" y="44"/>
                    </a:lnTo>
                    <a:lnTo>
                      <a:pt x="38" y="44"/>
                    </a:lnTo>
                    <a:lnTo>
                      <a:pt x="34" y="43"/>
                    </a:lnTo>
                    <a:lnTo>
                      <a:pt x="30" y="44"/>
                    </a:lnTo>
                    <a:lnTo>
                      <a:pt x="30" y="44"/>
                    </a:lnTo>
                    <a:lnTo>
                      <a:pt x="21" y="47"/>
                    </a:lnTo>
                    <a:lnTo>
                      <a:pt x="21" y="48"/>
                    </a:lnTo>
                    <a:lnTo>
                      <a:pt x="13" y="48"/>
                    </a:lnTo>
                    <a:lnTo>
                      <a:pt x="9" y="50"/>
                    </a:lnTo>
                    <a:lnTo>
                      <a:pt x="5" y="48"/>
                    </a:lnTo>
                    <a:lnTo>
                      <a:pt x="4" y="47"/>
                    </a:lnTo>
                    <a:lnTo>
                      <a:pt x="4" y="43"/>
                    </a:lnTo>
                    <a:lnTo>
                      <a:pt x="3" y="39"/>
                    </a:lnTo>
                    <a:lnTo>
                      <a:pt x="1" y="36"/>
                    </a:lnTo>
                    <a:lnTo>
                      <a:pt x="2" y="33"/>
                    </a:lnTo>
                    <a:lnTo>
                      <a:pt x="1" y="32"/>
                    </a:lnTo>
                    <a:lnTo>
                      <a:pt x="0" y="26"/>
                    </a:lnTo>
                    <a:lnTo>
                      <a:pt x="1" y="22"/>
                    </a:lnTo>
                    <a:lnTo>
                      <a:pt x="5" y="19"/>
                    </a:lnTo>
                    <a:lnTo>
                      <a:pt x="15" y="17"/>
                    </a:lnTo>
                    <a:lnTo>
                      <a:pt x="17" y="14"/>
                    </a:lnTo>
                    <a:lnTo>
                      <a:pt x="16" y="11"/>
                    </a:lnTo>
                    <a:lnTo>
                      <a:pt x="19" y="10"/>
                    </a:lnTo>
                    <a:lnTo>
                      <a:pt x="19" y="12"/>
                    </a:lnTo>
                    <a:lnTo>
                      <a:pt x="20" y="10"/>
                    </a:lnTo>
                    <a:lnTo>
                      <a:pt x="26" y="6"/>
                    </a:lnTo>
                    <a:lnTo>
                      <a:pt x="30" y="8"/>
                    </a:lnTo>
                    <a:lnTo>
                      <a:pt x="34" y="7"/>
                    </a:lnTo>
                    <a:lnTo>
                      <a:pt x="35" y="3"/>
                    </a:lnTo>
                    <a:lnTo>
                      <a:pt x="39" y="2"/>
                    </a:lnTo>
                    <a:lnTo>
                      <a:pt x="38" y="0"/>
                    </a:lnTo>
                    <a:lnTo>
                      <a:pt x="43" y="2"/>
                    </a:lnTo>
                    <a:lnTo>
                      <a:pt x="48" y="1"/>
                    </a:lnTo>
                    <a:lnTo>
                      <a:pt x="50" y="9"/>
                    </a:lnTo>
                    <a:lnTo>
                      <a:pt x="53" y="12"/>
                    </a:lnTo>
                    <a:lnTo>
                      <a:pt x="56" y="12"/>
                    </a:lnTo>
                    <a:lnTo>
                      <a:pt x="58" y="7"/>
                    </a:lnTo>
                    <a:lnTo>
                      <a:pt x="57" y="4"/>
                    </a:lnTo>
                    <a:lnTo>
                      <a:pt x="58" y="0"/>
                    </a:lnTo>
                    <a:lnTo>
                      <a:pt x="60" y="0"/>
                    </a:lnTo>
                    <a:lnTo>
                      <a:pt x="62" y="5"/>
                    </a:lnTo>
                    <a:lnTo>
                      <a:pt x="64" y="6"/>
                    </a:lnTo>
                    <a:lnTo>
                      <a:pt x="65" y="10"/>
                    </a:lnTo>
                    <a:lnTo>
                      <a:pt x="68" y="17"/>
                    </a:lnTo>
                    <a:lnTo>
                      <a:pt x="71" y="18"/>
                    </a:lnTo>
                    <a:lnTo>
                      <a:pt x="76" y="23"/>
                    </a:lnTo>
                    <a:lnTo>
                      <a:pt x="77" y="26"/>
                    </a:lnTo>
                    <a:lnTo>
                      <a:pt x="80" y="28"/>
                    </a:lnTo>
                    <a:lnTo>
                      <a:pt x="82" y="34"/>
                    </a:lnTo>
                    <a:lnTo>
                      <a:pt x="82" y="38"/>
                    </a:lnTo>
                    <a:lnTo>
                      <a:pt x="80" y="44"/>
                    </a:lnTo>
                    <a:lnTo>
                      <a:pt x="77" y="48"/>
                    </a:lnTo>
                    <a:lnTo>
                      <a:pt x="75" y="53"/>
                    </a:lnTo>
                    <a:lnTo>
                      <a:pt x="75" y="57"/>
                    </a:lnTo>
                    <a:lnTo>
                      <a:pt x="71" y="58"/>
                    </a:lnTo>
                    <a:lnTo>
                      <a:pt x="68" y="61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930" name="Freeform 50"/>
              <p:cNvSpPr>
                <a:spLocks/>
              </p:cNvSpPr>
              <p:nvPr/>
            </p:nvSpPr>
            <p:spPr bwMode="gray">
              <a:xfrm>
                <a:off x="471" y="459"/>
                <a:ext cx="17" cy="17"/>
              </a:xfrm>
              <a:custGeom>
                <a:avLst/>
                <a:gdLst/>
                <a:ahLst/>
                <a:cxnLst>
                  <a:cxn ang="0">
                    <a:pos x="8" y="14"/>
                  </a:cxn>
                  <a:cxn ang="0">
                    <a:pos x="2" y="11"/>
                  </a:cxn>
                  <a:cxn ang="0">
                    <a:pos x="2" y="9"/>
                  </a:cxn>
                  <a:cxn ang="0">
                    <a:pos x="2" y="6"/>
                  </a:cxn>
                  <a:cxn ang="0">
                    <a:pos x="1" y="4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8" y="2"/>
                  </a:cxn>
                  <a:cxn ang="0">
                    <a:pos x="11" y="1"/>
                  </a:cxn>
                  <a:cxn ang="0">
                    <a:pos x="12" y="1"/>
                  </a:cxn>
                  <a:cxn ang="0">
                    <a:pos x="16" y="0"/>
                  </a:cxn>
                  <a:cxn ang="0">
                    <a:pos x="16" y="6"/>
                  </a:cxn>
                  <a:cxn ang="0">
                    <a:pos x="14" y="9"/>
                  </a:cxn>
                  <a:cxn ang="0">
                    <a:pos x="12" y="11"/>
                  </a:cxn>
                  <a:cxn ang="0">
                    <a:pos x="12" y="13"/>
                  </a:cxn>
                  <a:cxn ang="0">
                    <a:pos x="11" y="14"/>
                  </a:cxn>
                  <a:cxn ang="0">
                    <a:pos x="11" y="16"/>
                  </a:cxn>
                  <a:cxn ang="0">
                    <a:pos x="8" y="14"/>
                  </a:cxn>
                </a:cxnLst>
                <a:rect l="0" t="0" r="r" b="b"/>
                <a:pathLst>
                  <a:path w="17" h="17">
                    <a:moveTo>
                      <a:pt x="8" y="14"/>
                    </a:moveTo>
                    <a:lnTo>
                      <a:pt x="2" y="11"/>
                    </a:lnTo>
                    <a:lnTo>
                      <a:pt x="2" y="9"/>
                    </a:lnTo>
                    <a:lnTo>
                      <a:pt x="2" y="6"/>
                    </a:lnTo>
                    <a:lnTo>
                      <a:pt x="1" y="4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8" y="2"/>
                    </a:lnTo>
                    <a:lnTo>
                      <a:pt x="11" y="1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16" y="6"/>
                    </a:lnTo>
                    <a:lnTo>
                      <a:pt x="14" y="9"/>
                    </a:lnTo>
                    <a:lnTo>
                      <a:pt x="12" y="11"/>
                    </a:lnTo>
                    <a:lnTo>
                      <a:pt x="12" y="13"/>
                    </a:lnTo>
                    <a:lnTo>
                      <a:pt x="11" y="14"/>
                    </a:lnTo>
                    <a:lnTo>
                      <a:pt x="11" y="16"/>
                    </a:lnTo>
                    <a:lnTo>
                      <a:pt x="8" y="14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931" name="Freeform 51"/>
              <p:cNvSpPr>
                <a:spLocks/>
              </p:cNvSpPr>
              <p:nvPr/>
            </p:nvSpPr>
            <p:spPr bwMode="gray">
              <a:xfrm>
                <a:off x="184" y="386"/>
                <a:ext cx="17" cy="31"/>
              </a:xfrm>
              <a:custGeom>
                <a:avLst/>
                <a:gdLst/>
                <a:ahLst/>
                <a:cxnLst>
                  <a:cxn ang="0">
                    <a:pos x="1" y="10"/>
                  </a:cxn>
                  <a:cxn ang="0">
                    <a:pos x="8" y="8"/>
                  </a:cxn>
                  <a:cxn ang="0">
                    <a:pos x="12" y="0"/>
                  </a:cxn>
                  <a:cxn ang="0">
                    <a:pos x="16" y="12"/>
                  </a:cxn>
                  <a:cxn ang="0">
                    <a:pos x="10" y="26"/>
                  </a:cxn>
                  <a:cxn ang="0">
                    <a:pos x="0" y="30"/>
                  </a:cxn>
                  <a:cxn ang="0">
                    <a:pos x="0" y="22"/>
                  </a:cxn>
                  <a:cxn ang="0">
                    <a:pos x="3" y="18"/>
                  </a:cxn>
                  <a:cxn ang="0">
                    <a:pos x="1" y="10"/>
                  </a:cxn>
                </a:cxnLst>
                <a:rect l="0" t="0" r="r" b="b"/>
                <a:pathLst>
                  <a:path w="17" h="31">
                    <a:moveTo>
                      <a:pt x="1" y="10"/>
                    </a:moveTo>
                    <a:lnTo>
                      <a:pt x="8" y="8"/>
                    </a:lnTo>
                    <a:lnTo>
                      <a:pt x="12" y="0"/>
                    </a:lnTo>
                    <a:lnTo>
                      <a:pt x="16" y="12"/>
                    </a:lnTo>
                    <a:lnTo>
                      <a:pt x="10" y="26"/>
                    </a:lnTo>
                    <a:lnTo>
                      <a:pt x="0" y="30"/>
                    </a:lnTo>
                    <a:lnTo>
                      <a:pt x="0" y="22"/>
                    </a:lnTo>
                    <a:lnTo>
                      <a:pt x="3" y="18"/>
                    </a:lnTo>
                    <a:lnTo>
                      <a:pt x="1" y="10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</p:grpSp>
      </p:grpSp>
      <p:sp>
        <p:nvSpPr>
          <p:cNvPr id="634932" name="Rectangle 52"/>
          <p:cNvSpPr>
            <a:spLocks noChangeArrowheads="1"/>
          </p:cNvSpPr>
          <p:nvPr/>
        </p:nvSpPr>
        <p:spPr bwMode="gray">
          <a:xfrm>
            <a:off x="0" y="869950"/>
            <a:ext cx="103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altLang="ko-KR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돋움" pitchFamily="50" charset="-127"/>
              </a:rPr>
              <a:t>KU NLP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81D58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81D58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81D58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81D58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81D58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81D58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81D58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81D58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81D58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q"/>
        <a:defRPr kumimoji="1" sz="24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7B00E4"/>
        </a:buClr>
        <a:buSzPct val="90000"/>
        <a:buFont typeface="Wingdings" pitchFamily="2" charset="2"/>
        <a:buChar char="Ü"/>
        <a:defRPr kumimoji="1" sz="2000">
          <a:solidFill>
            <a:srgbClr val="00279F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79F"/>
        </a:buClr>
        <a:buSzPct val="80000"/>
        <a:buFont typeface="Wingdings" pitchFamily="2" charset="2"/>
        <a:buChar char="§"/>
        <a:defRPr kumimoji="1" sz="2400">
          <a:solidFill>
            <a:srgbClr val="004E47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부제목 5"/>
          <p:cNvSpPr>
            <a:spLocks noGrp="1"/>
          </p:cNvSpPr>
          <p:nvPr>
            <p:ph type="subTitle" sz="quarter" idx="1"/>
          </p:nvPr>
        </p:nvSpPr>
        <p:spPr>
          <a:xfrm>
            <a:off x="914400" y="3251934"/>
            <a:ext cx="7315200" cy="1127104"/>
          </a:xfrm>
        </p:spPr>
        <p:txBody>
          <a:bodyPr/>
          <a:lstStyle/>
          <a:p>
            <a:r>
              <a:rPr lang="ko-KR" altLang="en-US" dirty="0" smtClean="0"/>
              <a:t>인공지능 미니 오목 게임</a:t>
            </a:r>
            <a:endParaRPr lang="en-US" altLang="ko-KR" dirty="0" smtClean="0"/>
          </a:p>
          <a:p>
            <a:r>
              <a:rPr lang="en-US" altLang="ko-KR" dirty="0" smtClean="0"/>
              <a:t>2016.03.25</a:t>
            </a:r>
            <a:endParaRPr lang="ko-KR" altLang="en-US" dirty="0" smtClean="0"/>
          </a:p>
        </p:txBody>
      </p:sp>
      <p:sp>
        <p:nvSpPr>
          <p:cNvPr id="5" name="제목 4"/>
          <p:cNvSpPr>
            <a:spLocks noGrp="1"/>
          </p:cNvSpPr>
          <p:nvPr>
            <p:ph type="ctrTitle" sz="quarter"/>
          </p:nvPr>
        </p:nvSpPr>
        <p:spPr>
          <a:xfrm>
            <a:off x="1263650" y="1585913"/>
            <a:ext cx="6621463" cy="57785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인공지능 </a:t>
            </a:r>
            <a:r>
              <a:rPr lang="en-US" altLang="ko-KR" dirty="0"/>
              <a:t>Term Project 2</a:t>
            </a:r>
            <a:r>
              <a:rPr lang="ko-KR" altLang="en-US" dirty="0" smtClean="0"/>
              <a:t>차 </a:t>
            </a:r>
            <a:r>
              <a:rPr lang="ko-KR" altLang="en-US" dirty="0"/>
              <a:t>과</a:t>
            </a:r>
            <a:r>
              <a:rPr lang="ko-KR" altLang="en-US" dirty="0" smtClean="0"/>
              <a:t>제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8180D-7BE5-4FAB-9153-EFE50D8CA4A9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시나리오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68760"/>
            <a:ext cx="4606280" cy="5184576"/>
          </a:xfrm>
        </p:spPr>
        <p:txBody>
          <a:bodyPr/>
          <a:lstStyle/>
          <a:p>
            <a:pPr marL="914400" lvl="2" indent="0">
              <a:buNone/>
            </a:pPr>
            <a:endParaRPr lang="en-US" altLang="ko-KR" sz="1400" dirty="0" smtClean="0"/>
          </a:p>
          <a:p>
            <a:r>
              <a:rPr lang="ko-KR" altLang="en-US" sz="2000" dirty="0" smtClean="0"/>
              <a:t>승부가 났을 경우 화면 출력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어느 쪽이든 먼저 </a:t>
            </a:r>
            <a:r>
              <a:rPr lang="en-US" altLang="ko-KR" sz="1600" dirty="0"/>
              <a:t>5</a:t>
            </a:r>
            <a:r>
              <a:rPr lang="ko-KR" altLang="en-US" sz="1600" dirty="0" smtClean="0"/>
              <a:t>개를 연달아 두면 그 쪽의 승리가 확정되며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게임이 끝남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게임이 끝날 때 어느 쪽이 승리했다는 메시지를 출력한 후 종료함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ko-KR" altLang="en-US" sz="2000" dirty="0"/>
              <a:t>무승부 시 화면 출력</a:t>
            </a:r>
            <a:endParaRPr lang="en-US" altLang="ko-KR" sz="2000" dirty="0"/>
          </a:p>
          <a:p>
            <a:pPr lvl="1"/>
            <a:r>
              <a:rPr lang="ko-KR" altLang="en-US" sz="1600" dirty="0"/>
              <a:t>오른쪽 </a:t>
            </a:r>
            <a:r>
              <a:rPr lang="ko-KR" altLang="en-US" sz="1600" dirty="0" smtClean="0"/>
              <a:t>화면처럼 둘 수 있는 모든 </a:t>
            </a:r>
            <a:r>
              <a:rPr lang="ko-KR" altLang="en-US" sz="1600" dirty="0"/>
              <a:t>곳에 돌을 놓아 더 이상 진행이 </a:t>
            </a:r>
            <a:r>
              <a:rPr lang="ko-KR" altLang="en-US" sz="1600" dirty="0" smtClean="0"/>
              <a:t>불가능한 경우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양쪽 </a:t>
            </a:r>
            <a:r>
              <a:rPr lang="ko-KR" altLang="en-US" sz="1600" dirty="0"/>
              <a:t>모두 </a:t>
            </a:r>
            <a:r>
              <a:rPr lang="en-US" altLang="ko-KR" sz="1600" dirty="0"/>
              <a:t>5</a:t>
            </a:r>
            <a:r>
              <a:rPr lang="ko-KR" altLang="en-US" sz="1600" dirty="0" smtClean="0"/>
              <a:t>개를 </a:t>
            </a:r>
            <a:r>
              <a:rPr lang="ko-KR" altLang="en-US" sz="1600" dirty="0"/>
              <a:t>연달아 두지 못하였으므로 </a:t>
            </a:r>
            <a:r>
              <a:rPr lang="ko-KR" altLang="en-US" sz="1600" dirty="0" smtClean="0"/>
              <a:t>무승부임</a:t>
            </a:r>
            <a:endParaRPr lang="en-US" altLang="ko-KR" sz="1600" dirty="0"/>
          </a:p>
          <a:p>
            <a:pPr lvl="1"/>
            <a:r>
              <a:rPr lang="ko-KR" altLang="en-US" sz="1600" dirty="0"/>
              <a:t>무승부 메시지를 </a:t>
            </a:r>
            <a:r>
              <a:rPr lang="ko-KR" altLang="en-US" sz="1600" dirty="0" smtClean="0"/>
              <a:t>출력한 </a:t>
            </a:r>
            <a:r>
              <a:rPr lang="ko-KR" altLang="en-US" sz="1600" dirty="0"/>
              <a:t>후 </a:t>
            </a:r>
            <a:r>
              <a:rPr lang="ko-KR" altLang="en-US" sz="1600" dirty="0" smtClean="0"/>
              <a:t>종료함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598" y="3861048"/>
            <a:ext cx="2525714" cy="23490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598" y="1409861"/>
            <a:ext cx="2525714" cy="223428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178206-05A3-4E71-9BA7-45AE1E69CBC9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603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미니 오목 구현 방법 예시 </a:t>
            </a:r>
            <a:r>
              <a:rPr lang="en-US" altLang="ko-KR" dirty="0" smtClean="0"/>
              <a:t>(1/4)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68760"/>
            <a:ext cx="8062664" cy="5184576"/>
          </a:xfrm>
        </p:spPr>
        <p:txBody>
          <a:bodyPr/>
          <a:lstStyle/>
          <a:p>
            <a:r>
              <a:rPr lang="ko-KR" altLang="en-US" sz="2000" dirty="0" smtClean="0"/>
              <a:t>현재 상황 인식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다음 수를 놓기 위하여 오목판 위에 놓여진 돌들의 현재 상황 인식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인식한 상황을 컴퓨터 메모리 상에 적절한 자료구조로 표현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공격이 가능한 상황</a:t>
            </a:r>
            <a:endParaRPr lang="en-US" altLang="ko-KR" sz="1600" dirty="0"/>
          </a:p>
          <a:p>
            <a:pPr lvl="2"/>
            <a:r>
              <a:rPr lang="ko-KR" altLang="en-US" sz="1400" dirty="0"/>
              <a:t>방어가 필요하지 않은 </a:t>
            </a:r>
            <a:r>
              <a:rPr lang="ko-KR" altLang="en-US" sz="1400" dirty="0" smtClean="0"/>
              <a:t>경우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혹은 오목을 완성할 수 있는 경우 공격</a:t>
            </a:r>
            <a:endParaRPr lang="en-US" altLang="ko-KR" sz="1400" dirty="0"/>
          </a:p>
          <a:p>
            <a:pPr lvl="2"/>
            <a:r>
              <a:rPr lang="ko-KR" altLang="en-US" sz="1400" dirty="0" err="1"/>
              <a:t>백돌을</a:t>
            </a:r>
            <a:r>
              <a:rPr lang="ko-KR" altLang="en-US" sz="1400" dirty="0"/>
              <a:t> </a:t>
            </a:r>
            <a:r>
              <a:rPr lang="en-US" altLang="ko-KR" sz="1400" dirty="0"/>
              <a:t>A4</a:t>
            </a:r>
            <a:r>
              <a:rPr lang="ko-KR" altLang="en-US" sz="1400" dirty="0"/>
              <a:t>에 두어 오목을 완성 시킬 수 있음 </a:t>
            </a:r>
            <a:r>
              <a:rPr lang="en-US" altLang="ko-KR" sz="1400" dirty="0"/>
              <a:t>(</a:t>
            </a:r>
            <a:r>
              <a:rPr lang="ko-KR" altLang="en-US" sz="1400" dirty="0"/>
              <a:t>오른쪽 그림</a:t>
            </a:r>
            <a:r>
              <a:rPr lang="en-US" altLang="ko-KR" sz="1400" dirty="0"/>
              <a:t>)</a:t>
            </a:r>
          </a:p>
          <a:p>
            <a:pPr lvl="1"/>
            <a:r>
              <a:rPr lang="ko-KR" altLang="en-US" sz="1600" dirty="0" smtClean="0"/>
              <a:t>방어가 </a:t>
            </a:r>
            <a:r>
              <a:rPr lang="ko-KR" altLang="en-US" sz="1600" dirty="0" smtClean="0"/>
              <a:t>필요한 상황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4</a:t>
            </a:r>
            <a:r>
              <a:rPr lang="ko-KR" altLang="en-US" sz="1400" dirty="0" smtClean="0"/>
              <a:t>개의 </a:t>
            </a:r>
            <a:r>
              <a:rPr lang="ko-KR" altLang="en-US" sz="1400" dirty="0" err="1" smtClean="0"/>
              <a:t>흑돌이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놓여진 상황에서는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방어할 필요가 </a:t>
            </a:r>
            <a:r>
              <a:rPr lang="ko-KR" altLang="en-US" sz="1400" dirty="0" smtClean="0"/>
              <a:t>있음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오목을 완성시켜 게임을 끝낼 수 없음</a:t>
            </a:r>
            <a:endParaRPr lang="en-US" altLang="ko-KR" sz="1400" dirty="0" smtClean="0"/>
          </a:p>
          <a:p>
            <a:pPr lvl="2"/>
            <a:r>
              <a:rPr lang="ko-KR" altLang="en-US" sz="1200" dirty="0" err="1" smtClean="0"/>
              <a:t>백돌을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C5</a:t>
            </a:r>
            <a:r>
              <a:rPr lang="ko-KR" altLang="en-US" sz="1200" dirty="0" smtClean="0"/>
              <a:t>에 두어 흑의 오목이 완성 되는 것을 방어해야 함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왼쪽 그림</a:t>
            </a:r>
            <a:r>
              <a:rPr lang="en-US" altLang="ko-KR" sz="1200" dirty="0" smtClean="0"/>
              <a:t>)</a:t>
            </a:r>
          </a:p>
          <a:p>
            <a:pPr lvl="1"/>
            <a:r>
              <a:rPr lang="ko-KR" altLang="en-US" sz="1600" dirty="0" smtClean="0"/>
              <a:t>상황 </a:t>
            </a:r>
            <a:r>
              <a:rPr lang="ko-KR" altLang="en-US" sz="1600" dirty="0" smtClean="0"/>
              <a:t>인식 예제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127465" y="6034631"/>
            <a:ext cx="2185214" cy="349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○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인간 ●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453" y="4274555"/>
            <a:ext cx="1944216" cy="1699389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 bwMode="auto">
          <a:xfrm rot="5400000">
            <a:off x="3405566" y="5063286"/>
            <a:ext cx="986718" cy="327272"/>
          </a:xfrm>
          <a:prstGeom prst="ellipse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굴림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178206-05A3-4E71-9BA7-45AE1E69CBC9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264690"/>
            <a:ext cx="1852078" cy="1705087"/>
          </a:xfrm>
          <a:prstGeom prst="rect">
            <a:avLst/>
          </a:prstGeom>
        </p:spPr>
      </p:pic>
      <p:sp>
        <p:nvSpPr>
          <p:cNvPr id="25" name="타원 24"/>
          <p:cNvSpPr/>
          <p:nvPr/>
        </p:nvSpPr>
        <p:spPr bwMode="auto">
          <a:xfrm rot="5400000">
            <a:off x="5734856" y="4546270"/>
            <a:ext cx="384169" cy="1125706"/>
          </a:xfrm>
          <a:prstGeom prst="ellipse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5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미니 오목 </a:t>
            </a:r>
            <a:r>
              <a:rPr lang="ko-KR" altLang="en-US" dirty="0"/>
              <a:t>구현 방법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(2/4)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68760"/>
            <a:ext cx="8062664" cy="5184576"/>
          </a:xfrm>
        </p:spPr>
        <p:txBody>
          <a:bodyPr/>
          <a:lstStyle/>
          <a:p>
            <a:r>
              <a:rPr lang="ko-KR" altLang="en-US" sz="2000" dirty="0" smtClean="0"/>
              <a:t>다음 수에 대한 시뮬레이션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다음 수를 놓기 위하여 가능한 후보 위치에 대한 시뮬레이션 수행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다음 수를 놓았을 때 상대의 상황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다음 수를 놓았을 때 본인의 상황</a:t>
            </a:r>
            <a:endParaRPr lang="en-US" altLang="ko-KR" sz="1400" dirty="0" smtClean="0"/>
          </a:p>
          <a:p>
            <a:pPr lvl="1"/>
            <a:r>
              <a:rPr lang="ko-KR" altLang="en-US" sz="1600" dirty="0" smtClean="0"/>
              <a:t>방어가 필요한 상황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사용자의 상황이 연속 다섯 개의 돌을 놓을 수 있을 때</a:t>
            </a:r>
            <a:endParaRPr lang="en-US" altLang="ko-KR" sz="1400" dirty="0" smtClean="0"/>
          </a:p>
          <a:p>
            <a:pPr lvl="1"/>
            <a:r>
              <a:rPr lang="ko-KR" altLang="en-US" sz="1600" dirty="0" smtClean="0"/>
              <a:t>공격이 가능한 상황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사용자의 상황이 연속 다섯 개의 돌을 놓을 수 없으며</a:t>
            </a:r>
            <a:r>
              <a:rPr lang="en-US" altLang="ko-KR" sz="1400" dirty="0" smtClean="0"/>
              <a:t>,</a:t>
            </a:r>
            <a:br>
              <a:rPr lang="en-US" altLang="ko-KR" sz="1400" dirty="0" smtClean="0"/>
            </a:br>
            <a:r>
              <a:rPr lang="ko-KR" altLang="en-US" sz="1400" dirty="0" smtClean="0"/>
              <a:t>컴퓨터의 상황이 연속 세 개 또는 네 </a:t>
            </a:r>
            <a:r>
              <a:rPr lang="ko-KR" altLang="en-US" sz="1400" dirty="0" smtClean="0"/>
              <a:t>개 또는 다섯 개의 </a:t>
            </a:r>
            <a:r>
              <a:rPr lang="ko-KR" altLang="en-US" sz="1400" dirty="0" smtClean="0"/>
              <a:t>돌을 놓을 수 있을 때</a:t>
            </a:r>
            <a:endParaRPr lang="en-US" altLang="ko-KR" sz="1400" dirty="0" smtClean="0"/>
          </a:p>
          <a:p>
            <a:pPr lvl="1"/>
            <a:endParaRPr lang="en-US" altLang="ko-KR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787361" y="6165304"/>
            <a:ext cx="2185214" cy="32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○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인간 ●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507923" y="4133458"/>
            <a:ext cx="2929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가능한 후보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오목돌을</a:t>
            </a:r>
            <a:r>
              <a:rPr lang="ko-KR" altLang="en-US" dirty="0" smtClean="0"/>
              <a:t> 놓았을 때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본인의 상황이 승리 또는 패배 인지 시뮬레이션하고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승리하는 방향으로 진행</a:t>
            </a:r>
            <a:endParaRPr lang="en-US" altLang="ko-KR" dirty="0" smtClean="0"/>
          </a:p>
        </p:txBody>
      </p:sp>
      <p:sp>
        <p:nvSpPr>
          <p:cNvPr id="29" name="곱셈 기호 28"/>
          <p:cNvSpPr/>
          <p:nvPr/>
        </p:nvSpPr>
        <p:spPr bwMode="auto">
          <a:xfrm>
            <a:off x="5052410" y="4117836"/>
            <a:ext cx="455409" cy="400576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굴림" pitchFamily="50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841" y="3872530"/>
            <a:ext cx="2623089" cy="2292774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 bwMode="auto">
          <a:xfrm rot="5400000">
            <a:off x="1958469" y="4910431"/>
            <a:ext cx="1368155" cy="469823"/>
          </a:xfrm>
          <a:prstGeom prst="ellipse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굴림" pitchFamily="50" charset="-127"/>
            </a:endParaRPr>
          </a:p>
        </p:txBody>
      </p:sp>
      <p:sp>
        <p:nvSpPr>
          <p:cNvPr id="36" name="곱셈 기호 35"/>
          <p:cNvSpPr/>
          <p:nvPr/>
        </p:nvSpPr>
        <p:spPr bwMode="auto">
          <a:xfrm>
            <a:off x="2777708" y="4188968"/>
            <a:ext cx="354132" cy="400576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굴림" pitchFamily="50" charset="-127"/>
            </a:endParaRPr>
          </a:p>
        </p:txBody>
      </p:sp>
      <p:sp>
        <p:nvSpPr>
          <p:cNvPr id="37" name="곱셈 기호 36"/>
          <p:cNvSpPr/>
          <p:nvPr/>
        </p:nvSpPr>
        <p:spPr bwMode="auto">
          <a:xfrm>
            <a:off x="2777708" y="4477017"/>
            <a:ext cx="354132" cy="400576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굴림" pitchFamily="50" charset="-127"/>
            </a:endParaRPr>
          </a:p>
        </p:txBody>
      </p:sp>
      <p:sp>
        <p:nvSpPr>
          <p:cNvPr id="38" name="곱셈 기호 37"/>
          <p:cNvSpPr/>
          <p:nvPr/>
        </p:nvSpPr>
        <p:spPr bwMode="auto">
          <a:xfrm>
            <a:off x="2777708" y="4807147"/>
            <a:ext cx="354132" cy="400576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굴림" pitchFamily="50" charset="-127"/>
            </a:endParaRPr>
          </a:p>
        </p:txBody>
      </p:sp>
      <p:sp>
        <p:nvSpPr>
          <p:cNvPr id="39" name="곱셈 기호 38"/>
          <p:cNvSpPr/>
          <p:nvPr/>
        </p:nvSpPr>
        <p:spPr bwMode="auto">
          <a:xfrm>
            <a:off x="2777708" y="5117995"/>
            <a:ext cx="354132" cy="400576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굴림" pitchFamily="50" charset="-127"/>
            </a:endParaRPr>
          </a:p>
        </p:txBody>
      </p:sp>
      <p:sp>
        <p:nvSpPr>
          <p:cNvPr id="40" name="곱셈 기호 39"/>
          <p:cNvSpPr/>
          <p:nvPr/>
        </p:nvSpPr>
        <p:spPr bwMode="auto">
          <a:xfrm>
            <a:off x="2773422" y="5390957"/>
            <a:ext cx="354132" cy="400576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굴림" pitchFamily="50" charset="-127"/>
            </a:endParaRPr>
          </a:p>
        </p:txBody>
      </p:sp>
      <p:sp>
        <p:nvSpPr>
          <p:cNvPr id="58" name="곱셈 기호 57"/>
          <p:cNvSpPr/>
          <p:nvPr/>
        </p:nvSpPr>
        <p:spPr bwMode="auto">
          <a:xfrm>
            <a:off x="3137748" y="4173233"/>
            <a:ext cx="354132" cy="400576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굴림" pitchFamily="50" charset="-127"/>
            </a:endParaRPr>
          </a:p>
        </p:txBody>
      </p:sp>
      <p:sp>
        <p:nvSpPr>
          <p:cNvPr id="59" name="곱셈 기호 58"/>
          <p:cNvSpPr/>
          <p:nvPr/>
        </p:nvSpPr>
        <p:spPr bwMode="auto">
          <a:xfrm>
            <a:off x="3137748" y="4461282"/>
            <a:ext cx="354132" cy="400576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굴림" pitchFamily="50" charset="-127"/>
            </a:endParaRPr>
          </a:p>
        </p:txBody>
      </p:sp>
      <p:sp>
        <p:nvSpPr>
          <p:cNvPr id="60" name="곱셈 기호 59"/>
          <p:cNvSpPr/>
          <p:nvPr/>
        </p:nvSpPr>
        <p:spPr bwMode="auto">
          <a:xfrm>
            <a:off x="3131840" y="4791412"/>
            <a:ext cx="354132" cy="400576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굴림" pitchFamily="50" charset="-127"/>
            </a:endParaRPr>
          </a:p>
        </p:txBody>
      </p:sp>
      <p:sp>
        <p:nvSpPr>
          <p:cNvPr id="61" name="곱셈 기호 60"/>
          <p:cNvSpPr/>
          <p:nvPr/>
        </p:nvSpPr>
        <p:spPr bwMode="auto">
          <a:xfrm>
            <a:off x="3137748" y="5102260"/>
            <a:ext cx="354132" cy="400576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굴림" pitchFamily="50" charset="-127"/>
            </a:endParaRPr>
          </a:p>
        </p:txBody>
      </p:sp>
      <p:sp>
        <p:nvSpPr>
          <p:cNvPr id="62" name="곱셈 기호 61"/>
          <p:cNvSpPr/>
          <p:nvPr/>
        </p:nvSpPr>
        <p:spPr bwMode="auto">
          <a:xfrm>
            <a:off x="3137748" y="5375222"/>
            <a:ext cx="354132" cy="400576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굴림" pitchFamily="50" charset="-127"/>
            </a:endParaRPr>
          </a:p>
        </p:txBody>
      </p:sp>
      <p:sp>
        <p:nvSpPr>
          <p:cNvPr id="63" name="곱셈 기호 62"/>
          <p:cNvSpPr/>
          <p:nvPr/>
        </p:nvSpPr>
        <p:spPr bwMode="auto">
          <a:xfrm>
            <a:off x="1835696" y="4173233"/>
            <a:ext cx="354132" cy="400576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굴림" pitchFamily="50" charset="-127"/>
            </a:endParaRPr>
          </a:p>
        </p:txBody>
      </p:sp>
      <p:sp>
        <p:nvSpPr>
          <p:cNvPr id="64" name="곱셈 기호 63"/>
          <p:cNvSpPr/>
          <p:nvPr/>
        </p:nvSpPr>
        <p:spPr bwMode="auto">
          <a:xfrm>
            <a:off x="1835696" y="4461282"/>
            <a:ext cx="354132" cy="400576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굴림" pitchFamily="50" charset="-127"/>
            </a:endParaRPr>
          </a:p>
        </p:txBody>
      </p:sp>
      <p:sp>
        <p:nvSpPr>
          <p:cNvPr id="65" name="곱셈 기호 64"/>
          <p:cNvSpPr/>
          <p:nvPr/>
        </p:nvSpPr>
        <p:spPr bwMode="auto">
          <a:xfrm>
            <a:off x="1835696" y="4791412"/>
            <a:ext cx="354132" cy="400576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굴림" pitchFamily="50" charset="-127"/>
            </a:endParaRPr>
          </a:p>
        </p:txBody>
      </p:sp>
      <p:sp>
        <p:nvSpPr>
          <p:cNvPr id="66" name="곱셈 기호 65"/>
          <p:cNvSpPr/>
          <p:nvPr/>
        </p:nvSpPr>
        <p:spPr bwMode="auto">
          <a:xfrm>
            <a:off x="1835696" y="5102260"/>
            <a:ext cx="354132" cy="400576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굴림" pitchFamily="50" charset="-127"/>
            </a:endParaRPr>
          </a:p>
        </p:txBody>
      </p:sp>
      <p:sp>
        <p:nvSpPr>
          <p:cNvPr id="67" name="곱셈 기호 66"/>
          <p:cNvSpPr/>
          <p:nvPr/>
        </p:nvSpPr>
        <p:spPr bwMode="auto">
          <a:xfrm>
            <a:off x="1835696" y="5404688"/>
            <a:ext cx="354132" cy="400576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굴림" pitchFamily="50" charset="-127"/>
            </a:endParaRPr>
          </a:p>
        </p:txBody>
      </p:sp>
      <p:sp>
        <p:nvSpPr>
          <p:cNvPr id="68" name="곱셈 기호 67"/>
          <p:cNvSpPr/>
          <p:nvPr/>
        </p:nvSpPr>
        <p:spPr bwMode="auto">
          <a:xfrm>
            <a:off x="2123728" y="4173989"/>
            <a:ext cx="354132" cy="400576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굴림" pitchFamily="50" charset="-127"/>
            </a:endParaRPr>
          </a:p>
        </p:txBody>
      </p:sp>
      <p:sp>
        <p:nvSpPr>
          <p:cNvPr id="69" name="곱셈 기호 68"/>
          <p:cNvSpPr/>
          <p:nvPr/>
        </p:nvSpPr>
        <p:spPr bwMode="auto">
          <a:xfrm>
            <a:off x="2411760" y="4173233"/>
            <a:ext cx="354132" cy="400576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굴림" pitchFamily="50" charset="-127"/>
            </a:endParaRPr>
          </a:p>
        </p:txBody>
      </p:sp>
      <p:sp>
        <p:nvSpPr>
          <p:cNvPr id="70" name="곱셈 기호 69"/>
          <p:cNvSpPr/>
          <p:nvPr/>
        </p:nvSpPr>
        <p:spPr bwMode="auto">
          <a:xfrm>
            <a:off x="2159465" y="5408835"/>
            <a:ext cx="354132" cy="400576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굴림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178206-05A3-4E71-9BA7-45AE1E69CBC9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777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미니 오목 구현 방법 예시 </a:t>
            </a:r>
            <a:r>
              <a:rPr lang="en-US" altLang="ko-KR" dirty="0" smtClean="0"/>
              <a:t>(</a:t>
            </a:r>
            <a:r>
              <a:rPr lang="en-US" altLang="ko-KR" dirty="0"/>
              <a:t>3</a:t>
            </a:r>
            <a:r>
              <a:rPr lang="en-US" altLang="ko-KR" dirty="0" smtClean="0"/>
              <a:t>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다음 수에 대한 시뮬레이션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3*3</a:t>
            </a:r>
            <a:r>
              <a:rPr lang="ko-KR" altLang="en-US" sz="1800" dirty="0" smtClean="0"/>
              <a:t> 체크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전체 </a:t>
            </a:r>
            <a:r>
              <a:rPr lang="ko-KR" altLang="en-US" sz="1600" dirty="0" err="1" smtClean="0"/>
              <a:t>흑돌과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백돌의</a:t>
            </a:r>
            <a:r>
              <a:rPr lang="ko-KR" altLang="en-US" sz="1600" dirty="0" smtClean="0"/>
              <a:t> 위치를 파악하여 </a:t>
            </a:r>
            <a:r>
              <a:rPr lang="en-US" altLang="ko-KR" sz="1600" dirty="0" smtClean="0"/>
              <a:t>3*3</a:t>
            </a:r>
            <a:r>
              <a:rPr lang="ko-KR" altLang="en-US" sz="1600" dirty="0"/>
              <a:t>이</a:t>
            </a:r>
            <a:r>
              <a:rPr lang="ko-KR" altLang="en-US" sz="1600" dirty="0" smtClean="0"/>
              <a:t> 될 수 있는 좌표 탐색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흑 차례의 경우 착수할 좌표를 결정할 때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 </a:t>
            </a:r>
            <a:r>
              <a:rPr lang="en-US" altLang="ko-KR" sz="1600" u="sng" dirty="0" smtClean="0"/>
              <a:t>3*3 </a:t>
            </a:r>
            <a:r>
              <a:rPr lang="ko-KR" altLang="en-US" sz="1600" u="sng" dirty="0" smtClean="0"/>
              <a:t>좌표는 배제하도록 구현</a:t>
            </a:r>
            <a:endParaRPr lang="en-US" altLang="ko-KR" sz="1600" u="sng" dirty="0" smtClean="0"/>
          </a:p>
          <a:p>
            <a:pPr lvl="2"/>
            <a:r>
              <a:rPr lang="ko-KR" altLang="en-US" sz="1600" dirty="0" smtClean="0"/>
              <a:t>백 차례의 경우 사용자가 </a:t>
            </a:r>
            <a:r>
              <a:rPr lang="en-US" altLang="ko-KR" sz="1600" dirty="0"/>
              <a:t>3*3</a:t>
            </a:r>
            <a:r>
              <a:rPr lang="ko-KR" altLang="en-US" sz="1600" dirty="0" smtClean="0"/>
              <a:t> 좌표에 착수하면 </a:t>
            </a:r>
            <a:r>
              <a:rPr lang="ko-KR" altLang="en-US" sz="1600" u="sng" dirty="0" smtClean="0"/>
              <a:t>에러메시지와 함께 좌표 재입력 요구</a:t>
            </a:r>
            <a:endParaRPr lang="en-US" altLang="ko-KR" sz="1600" u="sng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424991" y="4213778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en-US" altLang="ko-KR" dirty="0"/>
              <a:t>3*3 </a:t>
            </a:r>
            <a:r>
              <a:rPr lang="ko-KR" altLang="en-US" dirty="0" smtClean="0"/>
              <a:t>의 좌표</a:t>
            </a:r>
            <a:endParaRPr lang="ko-KR" altLang="en-US" dirty="0"/>
          </a:p>
        </p:txBody>
      </p:sp>
      <p:sp>
        <p:nvSpPr>
          <p:cNvPr id="11" name="곱셈 기호 10"/>
          <p:cNvSpPr/>
          <p:nvPr/>
        </p:nvSpPr>
        <p:spPr bwMode="auto">
          <a:xfrm>
            <a:off x="4992621" y="4182534"/>
            <a:ext cx="455409" cy="400576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굴림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112" y="4879229"/>
            <a:ext cx="352425" cy="3333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48030" y="4841602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위쪽이 막혀 있으므로</a:t>
            </a:r>
            <a:r>
              <a:rPr lang="en-US" altLang="ko-KR" dirty="0" smtClean="0"/>
              <a:t>,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3*3</a:t>
            </a:r>
            <a:r>
              <a:rPr lang="ko-KR" altLang="en-US" dirty="0" smtClean="0"/>
              <a:t>이 아님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385" y="3709841"/>
            <a:ext cx="2801163" cy="2599479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 bwMode="auto">
          <a:xfrm>
            <a:off x="2980637" y="4698960"/>
            <a:ext cx="439235" cy="864096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굴림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2263899" y="4338920"/>
            <a:ext cx="861998" cy="506038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굴림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84" y="5517713"/>
            <a:ext cx="352425" cy="333375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 bwMode="auto">
          <a:xfrm>
            <a:off x="2627784" y="5455530"/>
            <a:ext cx="1198847" cy="467566"/>
          </a:xfrm>
          <a:prstGeom prst="ellipse">
            <a:avLst/>
          </a:prstGeom>
          <a:noFill/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굴림" pitchFamily="50" charset="-127"/>
            </a:endParaRPr>
          </a:p>
        </p:txBody>
      </p:sp>
      <p:sp>
        <p:nvSpPr>
          <p:cNvPr id="13" name="곱셈 기호 12"/>
          <p:cNvSpPr/>
          <p:nvPr/>
        </p:nvSpPr>
        <p:spPr bwMode="auto">
          <a:xfrm>
            <a:off x="2987824" y="4370392"/>
            <a:ext cx="455409" cy="400576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굴림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2254292" y="4717710"/>
            <a:ext cx="439235" cy="864096"/>
          </a:xfrm>
          <a:prstGeom prst="ellipse">
            <a:avLst/>
          </a:prstGeom>
          <a:noFill/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굴림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178206-05A3-4E71-9BA7-45AE1E69CBC9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3048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미니 오목 </a:t>
            </a:r>
            <a:r>
              <a:rPr lang="ko-KR" altLang="en-US" dirty="0"/>
              <a:t>구현 방법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(4/4)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68760"/>
            <a:ext cx="8062664" cy="5184576"/>
          </a:xfrm>
        </p:spPr>
        <p:txBody>
          <a:bodyPr/>
          <a:lstStyle/>
          <a:p>
            <a:r>
              <a:rPr lang="ko-KR" altLang="en-US" sz="2000" dirty="0" smtClean="0"/>
              <a:t>게임 종료 시점 판단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사용자 또는 컴퓨터가 돌을 </a:t>
            </a:r>
            <a:r>
              <a:rPr lang="ko-KR" altLang="en-US" sz="1600" dirty="0"/>
              <a:t>둔 경우에 </a:t>
            </a:r>
            <a:r>
              <a:rPr lang="ko-KR" altLang="en-US" sz="1600" dirty="0" smtClean="0"/>
              <a:t>상황을 인식해야 함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인식한 상황을 기반으로 게임의 종료 시점 여부를 판단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둘 수 있는 모든 곳에 돌을 모두 놓아 게임 진행이 불가능한 경우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왼쪽 그림</a:t>
            </a:r>
            <a:r>
              <a:rPr lang="en-US" altLang="ko-KR" sz="1400" dirty="0" smtClean="0"/>
              <a:t>)</a:t>
            </a:r>
          </a:p>
          <a:p>
            <a:pPr lvl="2"/>
            <a:r>
              <a:rPr lang="ko-KR" altLang="en-US" sz="1400" dirty="0" smtClean="0"/>
              <a:t>사용자 또는 컴퓨터가 연속으로 돌을 다섯 개 놓은 경우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오른쪽 그림</a:t>
            </a:r>
            <a:r>
              <a:rPr lang="en-US" altLang="ko-KR" sz="1400" dirty="0" smtClean="0"/>
              <a:t>)</a:t>
            </a:r>
          </a:p>
          <a:p>
            <a:pPr lvl="1"/>
            <a:endParaRPr lang="en-US" altLang="ko-KR" sz="1400" dirty="0" smtClean="0"/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/>
          </a:p>
          <a:p>
            <a:r>
              <a:rPr lang="ko-KR" altLang="en-US" sz="2000" dirty="0" smtClean="0"/>
              <a:t>방법론 개선 및 확장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예시로 제안된 방법 외에 다양한 알고리즘으로 개선할 수 있음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여러 가지 경우를 고려하여 효과적인 알고리즘을 제안하는 팀에 </a:t>
            </a:r>
            <a:r>
              <a:rPr lang="ko-KR" altLang="en-US" sz="1600" u="sng" dirty="0" err="1" smtClean="0">
                <a:solidFill>
                  <a:srgbClr val="FF0000"/>
                </a:solidFill>
              </a:rPr>
              <a:t>가산점</a:t>
            </a:r>
            <a:r>
              <a:rPr lang="ko-KR" altLang="en-US" sz="1600" u="sng" dirty="0" smtClean="0">
                <a:solidFill>
                  <a:srgbClr val="FF0000"/>
                </a:solidFill>
              </a:rPr>
              <a:t> 부여</a:t>
            </a:r>
            <a:endParaRPr lang="en-US" altLang="ko-KR" sz="1600" u="sng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558738" y="4660575"/>
            <a:ext cx="2185214" cy="32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○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인간 ●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633" y="2921571"/>
            <a:ext cx="1804319" cy="17390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236" y="2921572"/>
            <a:ext cx="1812613" cy="1739004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 bwMode="auto">
          <a:xfrm>
            <a:off x="5148064" y="3088113"/>
            <a:ext cx="318694" cy="1370502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굴림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178206-05A3-4E71-9BA7-45AE1E69CBC9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644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사용 </a:t>
            </a:r>
            <a:r>
              <a:rPr lang="ko-KR" altLang="en-US" dirty="0"/>
              <a:t>언어</a:t>
            </a:r>
            <a:endParaRPr lang="en-US" altLang="ko-KR" sz="2000" dirty="0"/>
          </a:p>
          <a:p>
            <a:pPr lvl="1"/>
            <a:r>
              <a:rPr lang="en-US" altLang="ko-KR" sz="1800" dirty="0"/>
              <a:t>C, C++, Java, </a:t>
            </a:r>
            <a:r>
              <a:rPr lang="en-US" altLang="ko-KR" sz="1800" dirty="0" smtClean="0"/>
              <a:t>Python</a:t>
            </a:r>
            <a:endParaRPr lang="en-US" altLang="ko-KR" sz="1800" dirty="0"/>
          </a:p>
          <a:p>
            <a:pPr lvl="1"/>
            <a:r>
              <a:rPr lang="ko-KR" altLang="en-US" sz="1800" dirty="0"/>
              <a:t>외부 라이브러리 사용 금지</a:t>
            </a:r>
            <a:endParaRPr lang="en-US" altLang="ko-KR" sz="1800" dirty="0"/>
          </a:p>
          <a:p>
            <a:pPr lvl="2"/>
            <a:r>
              <a:rPr lang="ko-KR" altLang="en-US" sz="1600" dirty="0"/>
              <a:t>표준 라이브러리만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2"/>
            <a:endParaRPr lang="en-US" altLang="ko-KR" sz="1600" dirty="0"/>
          </a:p>
          <a:p>
            <a:r>
              <a:rPr lang="ko-KR" altLang="en-US" dirty="0" smtClean="0"/>
              <a:t>실행 환경</a:t>
            </a:r>
            <a:endParaRPr lang="en-US" altLang="ko-KR" dirty="0" smtClean="0"/>
          </a:p>
          <a:p>
            <a:pPr lvl="1"/>
            <a:r>
              <a:rPr lang="ko-KR" altLang="en-US" sz="1800" dirty="0" smtClean="0"/>
              <a:t>터미널 환경에서 표준 입출력으로 실행 가능</a:t>
            </a:r>
            <a:r>
              <a:rPr lang="ko-KR" altLang="en-US" sz="1800" dirty="0"/>
              <a:t>해</a:t>
            </a:r>
            <a:r>
              <a:rPr lang="ko-KR" altLang="en-US" sz="1800" dirty="0" smtClean="0"/>
              <a:t>야 함</a:t>
            </a:r>
            <a:endParaRPr lang="en-US" altLang="ko-KR" sz="16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178206-05A3-4E71-9BA7-45AE1E69CBC9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2569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제출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371600"/>
            <a:ext cx="8064896" cy="4953000"/>
          </a:xfrm>
        </p:spPr>
        <p:txBody>
          <a:bodyPr/>
          <a:lstStyle/>
          <a:p>
            <a:r>
              <a:rPr lang="ko-KR" altLang="en-US" dirty="0"/>
              <a:t>보고서 제출기한 및 방법</a:t>
            </a:r>
            <a:endParaRPr lang="en-US" altLang="ko-KR" dirty="0"/>
          </a:p>
          <a:p>
            <a:pPr lvl="1"/>
            <a:r>
              <a:rPr lang="en-US" altLang="ko-KR" dirty="0" smtClean="0"/>
              <a:t>2016</a:t>
            </a:r>
            <a:r>
              <a:rPr lang="ko-KR" altLang="en-US" dirty="0" smtClean="0"/>
              <a:t>년</a:t>
            </a:r>
            <a:r>
              <a:rPr lang="en-US" altLang="ko-KR" dirty="0" smtClean="0"/>
              <a:t>4</a:t>
            </a:r>
            <a:r>
              <a:rPr lang="ko-KR" altLang="en-US" dirty="0" smtClean="0"/>
              <a:t>월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</a:t>
            </a:r>
            <a:r>
              <a:rPr lang="en-US" altLang="ko-KR" dirty="0" smtClean="0"/>
              <a:t> </a:t>
            </a:r>
            <a:r>
              <a:rPr lang="ko-KR" altLang="en-US" dirty="0"/>
              <a:t>수요일 오후 </a:t>
            </a:r>
            <a:r>
              <a:rPr lang="en-US" altLang="ko-KR" dirty="0"/>
              <a:t>9</a:t>
            </a:r>
            <a:r>
              <a:rPr lang="ko-KR" altLang="en-US" dirty="0"/>
              <a:t>시까지 정통관 </a:t>
            </a:r>
            <a:r>
              <a:rPr lang="en-US" altLang="ko-KR" dirty="0"/>
              <a:t>409</a:t>
            </a:r>
            <a:r>
              <a:rPr lang="ko-KR" altLang="en-US" dirty="0"/>
              <a:t>호 앞 박스에 </a:t>
            </a:r>
            <a:r>
              <a:rPr lang="ko-KR" altLang="en-US" dirty="0" smtClean="0"/>
              <a:t>제출</a:t>
            </a:r>
            <a:endParaRPr lang="en-US" altLang="ko-KR" dirty="0" smtClean="0"/>
          </a:p>
          <a:p>
            <a:r>
              <a:rPr lang="ko-KR" altLang="en-US" dirty="0" smtClean="0"/>
              <a:t>보고서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필수 포함 항목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</a:t>
            </a:r>
            <a:r>
              <a:rPr lang="en-US" altLang="ko-KR" dirty="0"/>
              <a:t> </a:t>
            </a:r>
            <a:r>
              <a:rPr lang="ko-KR" altLang="en-US" dirty="0" smtClean="0"/>
              <a:t>환경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운영체제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 언어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대한 요약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상황 인식 방법에 대한 설명</a:t>
            </a:r>
            <a:endParaRPr lang="en-US" altLang="ko-KR" dirty="0" smtClean="0"/>
          </a:p>
          <a:p>
            <a:pPr lvl="1"/>
            <a:r>
              <a:rPr lang="ko-KR" altLang="en-US" dirty="0"/>
              <a:t>다음 수에 대한 </a:t>
            </a:r>
            <a:r>
              <a:rPr lang="ko-KR" altLang="en-US" dirty="0" smtClean="0"/>
              <a:t>시뮬레이션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방법에 대한 설명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3*3</a:t>
            </a:r>
            <a:r>
              <a:rPr lang="ko-KR" altLang="en-US" dirty="0" smtClean="0"/>
              <a:t> 체크 방법에 대한 설명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방법으로 하였을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그에 대한 설명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Screenshot: </a:t>
            </a:r>
            <a:r>
              <a:rPr lang="ko-KR" altLang="en-US" dirty="0" smtClean="0"/>
              <a:t>컴퓨터가 이긴 화면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무승부인 화면</a:t>
            </a:r>
            <a:r>
              <a:rPr lang="en-US" altLang="ko-KR" dirty="0" smtClean="0"/>
              <a:t>, 3*3</a:t>
            </a:r>
            <a:r>
              <a:rPr lang="ko-KR" altLang="en-US" dirty="0" smtClean="0"/>
              <a:t> 을 인식하여 사용자의 입력을 취소한 화면 첨부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분량</a:t>
            </a:r>
            <a:r>
              <a:rPr lang="en-US" altLang="ko-KR" dirty="0" smtClean="0"/>
              <a:t>: </a:t>
            </a:r>
            <a:r>
              <a:rPr lang="ko-KR" altLang="en-US" dirty="0" smtClean="0"/>
              <a:t>표지 제외하여 </a:t>
            </a:r>
            <a:r>
              <a:rPr lang="en-US" altLang="ko-KR" dirty="0" smtClean="0"/>
              <a:t>A4</a:t>
            </a:r>
            <a:r>
              <a:rPr lang="ko-KR" altLang="en-US" dirty="0" smtClean="0"/>
              <a:t>용지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장 </a:t>
            </a:r>
            <a:r>
              <a:rPr lang="ko-KR" altLang="en-US" dirty="0" smtClean="0"/>
              <a:t>내외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소스코드 포함 시 감점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178206-05A3-4E71-9BA7-45AE1E69CBC9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제출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소스코드 및 실행파일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제출 기한</a:t>
            </a:r>
            <a:r>
              <a:rPr lang="en-US" altLang="ko-KR" dirty="0" smtClean="0"/>
              <a:t>: 2016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수요일</a:t>
            </a:r>
            <a:r>
              <a:rPr lang="en-US" altLang="ko-KR" dirty="0" smtClean="0"/>
              <a:t>) 23:59</a:t>
            </a:r>
            <a:r>
              <a:rPr lang="ko-KR" altLang="en-US" dirty="0" smtClean="0"/>
              <a:t>까지</a:t>
            </a:r>
            <a:endParaRPr lang="en-US" altLang="ko-KR" dirty="0" smtClean="0"/>
          </a:p>
          <a:p>
            <a:pPr lvl="1"/>
            <a:r>
              <a:rPr lang="ko-KR" altLang="en-US" dirty="0"/>
              <a:t>보고서 파일과 함께 압축하여 </a:t>
            </a:r>
            <a:r>
              <a:rPr lang="en-US" altLang="ko-KR" dirty="0"/>
              <a:t>blackboard</a:t>
            </a:r>
            <a:r>
              <a:rPr lang="ko-KR" altLang="en-US" dirty="0"/>
              <a:t>에 </a:t>
            </a:r>
            <a:r>
              <a:rPr lang="ko-KR" altLang="en-US" dirty="0" smtClean="0"/>
              <a:t>업로드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178206-05A3-4E71-9BA7-45AE1E69CBC9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96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인공지능 게임 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인공지능을 이용하여 다양한 보드 게임을 컴퓨터가 플레이하는 여러 연구가 진행 중임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바둑 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게임 알고리즘은 여러 분야의 복잡한 문제를 해결하는 데 도움이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오목 게임을 구현함으로써 인공지능을 활용한 문제 해결 능력을 키울 수 있음</a:t>
            </a:r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1371600" y="266700"/>
            <a:ext cx="6858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81D58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81D58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81D58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81D58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81D58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81D58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81D58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81D58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81D58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kern="0" dirty="0" smtClean="0"/>
              <a:t>개       요</a:t>
            </a:r>
            <a:endParaRPr lang="ko-KR" altLang="en-US" kern="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178206-05A3-4E71-9BA7-45AE1E69CBC9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36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인공지능 오목 게임 시스템 구현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차 과제를 확장하여 미니 오목 게임 시스템 구현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게임판의</a:t>
            </a:r>
            <a:r>
              <a:rPr lang="ko-KR" altLang="en-US" dirty="0" smtClean="0"/>
              <a:t> 크기를 </a:t>
            </a:r>
            <a:r>
              <a:rPr lang="en-US" altLang="ko-KR" dirty="0" smtClean="0"/>
              <a:t>5*5</a:t>
            </a:r>
            <a:r>
              <a:rPr lang="ko-KR" altLang="en-US" dirty="0" smtClean="0"/>
              <a:t>로 제한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이후 일반적인 바둑판 규격</a:t>
            </a:r>
            <a:r>
              <a:rPr lang="en-US" altLang="ko-KR" dirty="0" smtClean="0"/>
              <a:t>(19*19)</a:t>
            </a:r>
            <a:r>
              <a:rPr lang="ko-KR" altLang="en-US" dirty="0" smtClean="0"/>
              <a:t>으로 확장 예정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사용자와 대결하는 인공지능 게임 시스템 구현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1259632" y="266700"/>
            <a:ext cx="6858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81D58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81D58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81D58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81D58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81D58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81D58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81D58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81D58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81D58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kern="0" dirty="0" smtClean="0"/>
              <a:t>과제 목표</a:t>
            </a:r>
            <a:endParaRPr lang="ko-KR" altLang="en-US" kern="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178206-05A3-4E71-9BA7-45AE1E69CBC9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073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미니 오목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6868" y="1416852"/>
            <a:ext cx="8062664" cy="5184576"/>
          </a:xfrm>
        </p:spPr>
        <p:txBody>
          <a:bodyPr/>
          <a:lstStyle/>
          <a:p>
            <a:r>
              <a:rPr lang="ko-KR" altLang="en-US" dirty="0" smtClean="0"/>
              <a:t>미니 오목의 게임 규칙 및 제한 사항</a:t>
            </a:r>
            <a:endParaRPr lang="en-US" altLang="ko-KR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800" dirty="0" smtClean="0"/>
              <a:t>컴퓨터와 사용자가 번갈아 가며 한 번씩 돌을 놓음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가로</a:t>
            </a:r>
            <a:r>
              <a:rPr lang="en-US" altLang="ko-KR" sz="1800" dirty="0"/>
              <a:t>/</a:t>
            </a:r>
            <a:r>
              <a:rPr lang="ko-KR" altLang="en-US" sz="1800" dirty="0"/>
              <a:t>세로</a:t>
            </a:r>
            <a:r>
              <a:rPr lang="en-US" altLang="ko-KR" sz="1800" dirty="0"/>
              <a:t>/</a:t>
            </a:r>
            <a:r>
              <a:rPr lang="ko-KR" altLang="en-US" sz="1800" dirty="0"/>
              <a:t>대각선 총 </a:t>
            </a:r>
            <a:r>
              <a:rPr lang="en-US" altLang="ko-KR" sz="1800" dirty="0"/>
              <a:t>4</a:t>
            </a:r>
            <a:r>
              <a:rPr lang="ko-KR" altLang="en-US" sz="1800" dirty="0"/>
              <a:t>방향 중 연속된 </a:t>
            </a:r>
            <a:r>
              <a:rPr lang="en-US" altLang="ko-KR" sz="1800" dirty="0"/>
              <a:t>5</a:t>
            </a:r>
            <a:r>
              <a:rPr lang="ko-KR" altLang="en-US" sz="1800" dirty="0" smtClean="0"/>
              <a:t>개의 돌을 먼저 </a:t>
            </a:r>
            <a:r>
              <a:rPr lang="ko-KR" altLang="en-US" sz="1800" dirty="0"/>
              <a:t>놓는 쪽이 </a:t>
            </a:r>
            <a:r>
              <a:rPr lang="ko-KR" altLang="en-US" sz="1800" dirty="0" smtClean="0"/>
              <a:t>승리함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오목 규칙 </a:t>
            </a:r>
            <a:r>
              <a:rPr lang="en-US" altLang="ko-KR" sz="1800" dirty="0"/>
              <a:t>– </a:t>
            </a:r>
            <a:r>
              <a:rPr lang="ko-KR" altLang="en-US" sz="1800" dirty="0"/>
              <a:t>일반 룰 추가</a:t>
            </a:r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/>
              <a:t>컴퓨터가 </a:t>
            </a:r>
            <a:r>
              <a:rPr lang="ko-KR" altLang="en-US" sz="1800" dirty="0" err="1" smtClean="0"/>
              <a:t>흑돌</a:t>
            </a:r>
            <a:r>
              <a:rPr lang="en-US" altLang="ko-KR" sz="1800" dirty="0" smtClean="0"/>
              <a:t>(</a:t>
            </a:r>
            <a:r>
              <a:rPr lang="en-US" altLang="ko-KR" dirty="0" smtClean="0"/>
              <a:t>○</a:t>
            </a:r>
            <a:r>
              <a:rPr lang="en-US" altLang="ko-KR" dirty="0" smtClean="0"/>
              <a:t>)</a:t>
            </a:r>
            <a:r>
              <a:rPr lang="ko-KR" altLang="en-US" sz="1800" dirty="0" smtClean="0"/>
              <a:t>을 </a:t>
            </a:r>
            <a:r>
              <a:rPr lang="ko-KR" altLang="en-US" sz="1800" dirty="0"/>
              <a:t>잡고 먼저 </a:t>
            </a:r>
            <a:r>
              <a:rPr lang="ko-KR" altLang="en-US" sz="1800" dirty="0" smtClean="0"/>
              <a:t>시작함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 smtClean="0"/>
              <a:t>사용자는 백돌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●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</a:t>
            </a:r>
            <a:r>
              <a:rPr lang="ko-KR" altLang="en-US" sz="1800" dirty="0" smtClean="0"/>
              <a:t>사용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 smtClean="0"/>
          </a:p>
          <a:p>
            <a:pPr lvl="1"/>
            <a:r>
              <a:rPr lang="ko-KR" altLang="en-US" sz="1800" dirty="0" smtClean="0"/>
              <a:t>판의 </a:t>
            </a:r>
            <a:r>
              <a:rPr lang="ko-KR" altLang="en-US" sz="1800" dirty="0"/>
              <a:t>크기는 </a:t>
            </a:r>
            <a:r>
              <a:rPr lang="en-US" altLang="ko-KR" sz="1800" dirty="0" smtClean="0"/>
              <a:t>5x5</a:t>
            </a:r>
            <a:r>
              <a:rPr lang="ko-KR" altLang="en-US" sz="1800" dirty="0" smtClean="0"/>
              <a:t>로 제한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endParaRPr lang="en-US" altLang="ko-KR" sz="16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178206-05A3-4E71-9BA7-45AE1E69CBC9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59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오목 규칙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일반 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7772400" cy="4953000"/>
          </a:xfrm>
        </p:spPr>
        <p:txBody>
          <a:bodyPr/>
          <a:lstStyle/>
          <a:p>
            <a:r>
              <a:rPr lang="ko-KR" altLang="en-US" dirty="0" smtClean="0"/>
              <a:t>일반 룰 적용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오목 게임에서 가장 일반적으로 통용되는 규칙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선수인 흑의 유리함을 제한하기 위해 적용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백 모두 </a:t>
            </a:r>
            <a:r>
              <a:rPr lang="en-US" altLang="ko-KR" dirty="0" smtClean="0"/>
              <a:t>3*3</a:t>
            </a:r>
            <a:r>
              <a:rPr lang="ko-KR" altLang="en-US" dirty="0" smtClean="0"/>
              <a:t>위치에 착수할 수 없음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백 모두 </a:t>
            </a:r>
            <a:r>
              <a:rPr lang="en-US" altLang="ko-KR" dirty="0" smtClean="0"/>
              <a:t>4*4</a:t>
            </a:r>
            <a:r>
              <a:rPr lang="ko-KR" altLang="en-US" dirty="0" smtClean="0"/>
              <a:t>위치에 착수 가능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장목</a:t>
            </a:r>
            <a:r>
              <a:rPr lang="en-US" altLang="ko-KR" dirty="0" smtClean="0"/>
              <a:t>(6</a:t>
            </a:r>
            <a:r>
              <a:rPr lang="ko-KR" altLang="en-US" dirty="0" smtClean="0"/>
              <a:t>목 이상의 돌이 연속되는 경우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가능하되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승패에는 영향 없음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178206-05A3-4E71-9BA7-45AE1E69CBC9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9467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3*3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4*4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3*3</a:t>
            </a:r>
            <a:r>
              <a:rPr lang="ko-KR" altLang="en-US" sz="2000" dirty="0" smtClean="0"/>
              <a:t>의 정의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한 수를 추가했을 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좌우가 막히지 않은 </a:t>
            </a:r>
            <a:r>
              <a:rPr lang="en-US" altLang="ko-KR" sz="1800" dirty="0" smtClean="0"/>
              <a:t>4</a:t>
            </a:r>
            <a:r>
              <a:rPr lang="ko-KR" altLang="en-US" sz="1800" dirty="0" smtClean="0"/>
              <a:t>개의 돌이 연속되는 모양을 삼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三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이라 정의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3*3</a:t>
            </a:r>
            <a:r>
              <a:rPr lang="ko-KR" altLang="en-US" sz="1800" dirty="0" smtClean="0"/>
              <a:t>은 삼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三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이 한 수에 동시에 만들어지는 곳을 의미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r>
              <a:rPr lang="en-US" altLang="ko-KR" sz="2200" dirty="0" smtClean="0"/>
              <a:t>4*4</a:t>
            </a:r>
            <a:r>
              <a:rPr lang="ko-KR" altLang="en-US" sz="2200" dirty="0" smtClean="0"/>
              <a:t>의 정의</a:t>
            </a:r>
            <a:endParaRPr lang="en-US" altLang="ko-KR" sz="2200" dirty="0" smtClean="0"/>
          </a:p>
          <a:p>
            <a:pPr lvl="1"/>
            <a:r>
              <a:rPr lang="en-US" altLang="ko-KR" sz="1800" dirty="0" smtClean="0"/>
              <a:t>4</a:t>
            </a:r>
            <a:r>
              <a:rPr lang="ko-KR" altLang="en-US" sz="1800" dirty="0" smtClean="0"/>
              <a:t>개의 돌이 연속된 모양을 사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四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라 정의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4*4</a:t>
            </a:r>
            <a:r>
              <a:rPr lang="ko-KR" altLang="en-US" sz="1800" dirty="0" smtClean="0"/>
              <a:t>는 한 수에 사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四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가 동시에 만들어지는 곳을 의미</a:t>
            </a:r>
            <a:endParaRPr lang="ko-KR" altLang="en-US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924944"/>
            <a:ext cx="2094081" cy="20882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1920" y="3555712"/>
            <a:ext cx="2993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A, B, C, D </a:t>
            </a:r>
            <a:r>
              <a:rPr lang="ko-KR" altLang="en-US" sz="1600" dirty="0" smtClean="0"/>
              <a:t>모두 </a:t>
            </a:r>
            <a:r>
              <a:rPr lang="en-US" altLang="ko-KR" sz="1600" dirty="0" smtClean="0"/>
              <a:t>3*3</a:t>
            </a:r>
            <a:r>
              <a:rPr lang="ko-KR" altLang="en-US" sz="1600" dirty="0" smtClean="0"/>
              <a:t>이며</a:t>
            </a:r>
            <a:r>
              <a:rPr lang="en-US" altLang="ko-KR" sz="1600" dirty="0" smtClean="0"/>
              <a:t>, </a:t>
            </a:r>
          </a:p>
          <a:p>
            <a:r>
              <a:rPr lang="ko-KR" altLang="en-US" sz="1600" dirty="0" smtClean="0"/>
              <a:t>    해당 위치에 착수할 수 없음</a:t>
            </a:r>
            <a:endParaRPr lang="ko-KR" altLang="en-US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178206-05A3-4E71-9BA7-45AE1E69CBC9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0561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입력과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71600"/>
            <a:ext cx="7702624" cy="4953000"/>
          </a:xfrm>
        </p:spPr>
        <p:txBody>
          <a:bodyPr/>
          <a:lstStyle/>
          <a:p>
            <a:r>
              <a:rPr lang="ko-KR" altLang="en-US" dirty="0" smtClean="0"/>
              <a:t>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출력 예제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</a:t>
            </a:r>
            <a:r>
              <a:rPr lang="en-US" altLang="ko-KR" dirty="0" smtClean="0"/>
              <a:t> </a:t>
            </a:r>
            <a:r>
              <a:rPr lang="ko-KR" altLang="en-US" dirty="0"/>
              <a:t>메시지를 출력한 </a:t>
            </a:r>
            <a:r>
              <a:rPr lang="ko-KR" altLang="en-US" dirty="0" smtClean="0"/>
              <a:t>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사용자의 좌표를 </a:t>
            </a:r>
            <a:r>
              <a:rPr lang="ko-KR" altLang="en-US" dirty="0"/>
              <a:t>표준 입력으로 입력 받음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돌의 좌표는 가로축 알파벳과 세로축 숫자로 표현함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dirty="0"/>
              <a:t>C</a:t>
            </a:r>
            <a:r>
              <a:rPr lang="en-US" altLang="ko-KR" dirty="0" smtClean="0"/>
              <a:t>3)</a:t>
            </a:r>
          </a:p>
          <a:p>
            <a:pPr lvl="1"/>
            <a:r>
              <a:rPr lang="ko-KR" altLang="en-US" dirty="0" smtClean="0"/>
              <a:t>바둑판의 상태를 출력한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입력 메시지를 출력하고 새로운 좌표를 입력 받는 과정을 반복함</a:t>
            </a:r>
            <a:endParaRPr lang="en-US" altLang="ko-KR" dirty="0"/>
          </a:p>
          <a:p>
            <a:pPr lvl="1"/>
            <a:r>
              <a:rPr lang="ko-KR" altLang="en-US" dirty="0" smtClean="0"/>
              <a:t>승부가 나거나 무승부인 경우 결과를 표시하고 프로그램을 종료함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321171"/>
            <a:ext cx="2632720" cy="211901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 bwMode="auto">
          <a:xfrm>
            <a:off x="1547664" y="4321171"/>
            <a:ext cx="1296144" cy="287026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2749521" y="4608197"/>
            <a:ext cx="308880" cy="1269075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굴림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1219200" y="6128540"/>
            <a:ext cx="2416696" cy="287026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굴림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271" y="4321171"/>
            <a:ext cx="2247081" cy="208994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 bwMode="auto">
          <a:xfrm>
            <a:off x="5476793" y="6080831"/>
            <a:ext cx="607375" cy="330282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굴림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178206-05A3-4E71-9BA7-45AE1E69CBC9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4246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시나리오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68760"/>
            <a:ext cx="8062664" cy="5184576"/>
          </a:xfrm>
        </p:spPr>
        <p:txBody>
          <a:bodyPr/>
          <a:lstStyle/>
          <a:p>
            <a:r>
              <a:rPr lang="ko-KR" altLang="en-US" dirty="0" smtClean="0"/>
              <a:t>초기 화면 출력 및 입력</a:t>
            </a:r>
            <a:endParaRPr lang="en-US" altLang="ko-KR" dirty="0"/>
          </a:p>
          <a:p>
            <a:pPr lvl="1"/>
            <a:r>
              <a:rPr lang="ko-KR" altLang="en-US" sz="1800" dirty="0" smtClean="0"/>
              <a:t>게임을 시작하면 컴퓨터가 먼저 착수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아래 예에서는 </a:t>
            </a:r>
            <a:r>
              <a:rPr lang="en-US" altLang="ko-KR" sz="1800" dirty="0" smtClean="0"/>
              <a:t>C3</a:t>
            </a:r>
            <a:r>
              <a:rPr lang="ko-KR" altLang="en-US" sz="1800" dirty="0" smtClean="0"/>
              <a:t>에 착수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ko-KR" altLang="en-US" sz="1800" dirty="0" smtClean="0"/>
              <a:t>착수 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오목판 및 입력 메시지 출력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사용자는 두고 싶은 좌표를 입력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아래 예에서는 </a:t>
            </a:r>
            <a:r>
              <a:rPr lang="en-US" altLang="ko-KR" sz="1800" dirty="0" smtClean="0"/>
              <a:t>B4</a:t>
            </a:r>
            <a:r>
              <a:rPr lang="ko-KR" altLang="en-US" sz="1800" dirty="0" smtClean="0"/>
              <a:t>를 입력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3429000"/>
            <a:ext cx="3384376" cy="253375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178206-05A3-4E71-9BA7-45AE1E69CBC9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426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시나리오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268760"/>
            <a:ext cx="4608512" cy="5184576"/>
          </a:xfrm>
        </p:spPr>
        <p:txBody>
          <a:bodyPr/>
          <a:lstStyle/>
          <a:p>
            <a:endParaRPr lang="en-US" altLang="ko-KR" sz="2000" dirty="0" smtClean="0"/>
          </a:p>
          <a:p>
            <a:r>
              <a:rPr lang="ko-KR" altLang="en-US" sz="2000" dirty="0" smtClean="0"/>
              <a:t>사용자 입력 후 결과 출력</a:t>
            </a:r>
            <a:endParaRPr lang="en-US" altLang="ko-KR" sz="2000" dirty="0"/>
          </a:p>
          <a:p>
            <a:pPr lvl="1"/>
            <a:r>
              <a:rPr lang="ko-KR" altLang="en-US" sz="1600" dirty="0" smtClean="0"/>
              <a:t>아래 예제에서 사용자가 </a:t>
            </a:r>
            <a:r>
              <a:rPr lang="en-US" altLang="ko-KR" sz="1600" dirty="0" smtClean="0"/>
              <a:t>B4</a:t>
            </a:r>
            <a:r>
              <a:rPr lang="ko-KR" altLang="en-US" sz="1600" dirty="0" smtClean="0"/>
              <a:t>에 돌을 놓음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그 후</a:t>
            </a:r>
            <a:r>
              <a:rPr lang="en-US" altLang="ko-KR" sz="1600" dirty="0" smtClean="0"/>
              <a:t>, C4 </a:t>
            </a:r>
            <a:r>
              <a:rPr lang="ko-KR" altLang="en-US" sz="1600" dirty="0" smtClean="0"/>
              <a:t>위치에 컴퓨터가 돌을 놓음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이 상황에 대한 결과 출력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이후 사용자는 다시 놓을 곳을 입력하여야 함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위 그림</a:t>
            </a:r>
            <a:r>
              <a:rPr lang="en-US" altLang="ko-KR" sz="1600" dirty="0" smtClean="0"/>
              <a:t>)</a:t>
            </a:r>
          </a:p>
          <a:p>
            <a:pPr lvl="1"/>
            <a:endParaRPr lang="en-US" altLang="ko-KR" sz="1600" u="sng" dirty="0" smtClean="0"/>
          </a:p>
          <a:p>
            <a:pPr lvl="1"/>
            <a:r>
              <a:rPr lang="ko-KR" altLang="en-US" sz="1600" u="sng" dirty="0" smtClean="0"/>
              <a:t>사용자가 </a:t>
            </a:r>
            <a:r>
              <a:rPr lang="en-US" altLang="ko-KR" sz="1600" u="sng" dirty="0"/>
              <a:t>3*3 </a:t>
            </a:r>
            <a:r>
              <a:rPr lang="ko-KR" altLang="en-US" sz="1600" u="sng" dirty="0" smtClean="0"/>
              <a:t>에 착수했을 경우 재입력 요청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아래 그림</a:t>
            </a:r>
            <a:r>
              <a:rPr lang="en-US" altLang="ko-KR" sz="1600" dirty="0" smtClean="0"/>
              <a:t>, </a:t>
            </a:r>
            <a:r>
              <a:rPr lang="en-US" altLang="ko-KR" sz="1600" dirty="0" smtClean="0"/>
              <a:t>B4</a:t>
            </a:r>
            <a:r>
              <a:rPr lang="ko-KR" altLang="en-US" sz="1600" dirty="0" smtClean="0"/>
              <a:t>를 </a:t>
            </a:r>
            <a:r>
              <a:rPr lang="ko-KR" altLang="en-US" sz="1600" dirty="0" smtClean="0"/>
              <a:t>입력한 경우</a:t>
            </a:r>
            <a:r>
              <a:rPr lang="en-US" altLang="ko-KR" sz="1600" dirty="0" smtClean="0"/>
              <a:t>)</a:t>
            </a:r>
            <a:endParaRPr lang="en-US" altLang="ko-KR" sz="1600" u="sng" dirty="0" smtClean="0"/>
          </a:p>
          <a:p>
            <a:pPr lvl="1"/>
            <a:r>
              <a:rPr lang="ko-KR" altLang="en-US" sz="1600" dirty="0" smtClean="0"/>
              <a:t>본 과정이 반복됨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556793"/>
            <a:ext cx="2859141" cy="216024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178206-05A3-4E71-9BA7-45AE1E69CBC9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005063"/>
            <a:ext cx="2859141" cy="2144355"/>
          </a:xfrm>
          <a:prstGeom prst="rect">
            <a:avLst/>
          </a:prstGeom>
        </p:spPr>
      </p:pic>
      <p:sp>
        <p:nvSpPr>
          <p:cNvPr id="8" name="곱셈 기호 7"/>
          <p:cNvSpPr/>
          <p:nvPr/>
        </p:nvSpPr>
        <p:spPr bwMode="auto">
          <a:xfrm>
            <a:off x="5580112" y="4365104"/>
            <a:ext cx="360040" cy="432048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24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1">
  <a:themeElements>
    <a:clrScheme name="">
      <a:dk1>
        <a:srgbClr val="003530"/>
      </a:dk1>
      <a:lt1>
        <a:srgbClr val="FFFFFF"/>
      </a:lt1>
      <a:dk2>
        <a:srgbClr val="D93192"/>
      </a:dk2>
      <a:lt2>
        <a:srgbClr val="000000"/>
      </a:lt2>
      <a:accent1>
        <a:srgbClr val="0000FF"/>
      </a:accent1>
      <a:accent2>
        <a:srgbClr val="FF0000"/>
      </a:accent2>
      <a:accent3>
        <a:srgbClr val="FFFFFF"/>
      </a:accent3>
      <a:accent4>
        <a:srgbClr val="002C27"/>
      </a:accent4>
      <a:accent5>
        <a:srgbClr val="AAAAFF"/>
      </a:accent5>
      <a:accent6>
        <a:srgbClr val="E70000"/>
      </a:accent6>
      <a:hlink>
        <a:srgbClr val="000000"/>
      </a:hlink>
      <a:folHlink>
        <a:srgbClr val="C0C0C0"/>
      </a:folHlink>
    </a:clrScheme>
    <a:fontScheme name="Ch1">
      <a:majorFont>
        <a:latin typeface="굴림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D9"/>
        </a:solidFill>
        <a:ln w="2540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D9"/>
        </a:solidFill>
        <a:ln w="2540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굴림" pitchFamily="50" charset="-127"/>
          </a:defRPr>
        </a:defPPr>
      </a:lstStyle>
    </a:lnDef>
  </a:objectDefaults>
  <a:extraClrSchemeLst>
    <a:extraClrScheme>
      <a:clrScheme name="Ch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8367</TotalTime>
  <Words>1009</Words>
  <Application>Microsoft Office PowerPoint</Application>
  <PresentationFormat>화면 슬라이드 쇼(4:3)</PresentationFormat>
  <Paragraphs>193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Monotype Sorts</vt:lpstr>
      <vt:lpstr>굴림</vt:lpstr>
      <vt:lpstr>돋움</vt:lpstr>
      <vt:lpstr>맑은 고딕</vt:lpstr>
      <vt:lpstr>Arial</vt:lpstr>
      <vt:lpstr>Lucida Sans</vt:lpstr>
      <vt:lpstr>Times New Roman</vt:lpstr>
      <vt:lpstr>Wingdings</vt:lpstr>
      <vt:lpstr>Ch1</vt:lpstr>
      <vt:lpstr>인공지능 Term Project 2차 과제</vt:lpstr>
      <vt:lpstr> </vt:lpstr>
      <vt:lpstr> </vt:lpstr>
      <vt:lpstr>미니 오목</vt:lpstr>
      <vt:lpstr>오목 규칙 - 일반 룰</vt:lpstr>
      <vt:lpstr>3*3과 4*4</vt:lpstr>
      <vt:lpstr>입력과 출력</vt:lpstr>
      <vt:lpstr>예제 시나리오 (1/3)</vt:lpstr>
      <vt:lpstr>예제 시나리오 (2/3)</vt:lpstr>
      <vt:lpstr>예제 시나리오 (3/3)</vt:lpstr>
      <vt:lpstr>미니 오목 구현 방법 예시 (1/4)</vt:lpstr>
      <vt:lpstr>미니 오목 구현 방법 예시 (2/4)</vt:lpstr>
      <vt:lpstr>미니 오목 구현 방법 예시 (3/4)</vt:lpstr>
      <vt:lpstr>미니 오목 구현 방법 예시 (4/4)</vt:lpstr>
      <vt:lpstr>개발 환경</vt:lpstr>
      <vt:lpstr>과제 제출 (1/2)</vt:lpstr>
      <vt:lpstr>과제 제출 (2/2)</vt:lpstr>
    </vt:vector>
  </TitlesOfParts>
  <Company>고려대학교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김민정</dc:creator>
  <cp:lastModifiedBy>이연수(Yeonsoo Lee)</cp:lastModifiedBy>
  <cp:revision>596</cp:revision>
  <cp:lastPrinted>2016-03-10T06:15:35Z</cp:lastPrinted>
  <dcterms:created xsi:type="dcterms:W3CDTF">2008-03-10T02:09:27Z</dcterms:created>
  <dcterms:modified xsi:type="dcterms:W3CDTF">2016-03-24T11:02:17Z</dcterms:modified>
</cp:coreProperties>
</file>