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8" r:id="rId4"/>
    <p:sldId id="262" r:id="rId5"/>
    <p:sldId id="265" r:id="rId6"/>
    <p:sldId id="266" r:id="rId7"/>
    <p:sldId id="259" r:id="rId8"/>
    <p:sldId id="267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9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8B2F7-82B0-438D-9D89-A10078F3FE8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56096-593E-4C74-AEE2-D5D8749E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자연어처리 프로젝트 </a:t>
            </a:r>
            <a:r>
              <a:rPr lang="en-US" altLang="ko-KR" dirty="0"/>
              <a:t>1</a:t>
            </a:r>
            <a:r>
              <a:rPr lang="ko-KR" altLang="en-US" dirty="0"/>
              <a:t>차발표를 맡게 된 </a:t>
            </a:r>
            <a:r>
              <a:rPr lang="ko-KR" altLang="en-US" dirty="0" err="1"/>
              <a:t>변지석입니다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프로젝트에서 파이썬 문서 검색기를 만들려고 하는데요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파이썬 문서 검색이 필요한지에 대해 예제를 준비해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개발자가 있고</a:t>
            </a:r>
            <a:r>
              <a:rPr lang="en-US" altLang="ko-KR" dirty="0"/>
              <a:t>, </a:t>
            </a:r>
            <a:r>
              <a:rPr lang="ko-KR" altLang="en-US" dirty="0"/>
              <a:t>개발자는 저 문자열 리스트에서 문자열 맨 끝에 도시 이름만 가져오고 싶어합니다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스택오버플로에</a:t>
            </a:r>
            <a:r>
              <a:rPr lang="ko-KR" altLang="en-US" dirty="0"/>
              <a:t> 물어보면 사람들이 답을 해줘요</a:t>
            </a:r>
            <a:r>
              <a:rPr lang="en-US" altLang="ko-KR" dirty="0"/>
              <a:t>. </a:t>
            </a:r>
            <a:r>
              <a:rPr lang="ko-KR" altLang="en-US" dirty="0"/>
              <a:t>이렇게 코드를 </a:t>
            </a:r>
            <a:r>
              <a:rPr lang="ko-KR" altLang="en-US" dirty="0" err="1"/>
              <a:t>짜서요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이건 </a:t>
            </a:r>
            <a:r>
              <a:rPr lang="ko-KR" altLang="en-US" dirty="0" err="1"/>
              <a:t>공부하는데는</a:t>
            </a:r>
            <a:r>
              <a:rPr lang="ko-KR" altLang="en-US" dirty="0"/>
              <a:t> 별 도움이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도움이 되려면 이 문제를 어떤 파이썬 기능으로 해결할 수 있는지 알려줘야 하는데요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사람들은 자기 답변 밑에 파이썬 공식 문서 링크를 </a:t>
            </a:r>
            <a:r>
              <a:rPr lang="ko-KR" altLang="en-US" dirty="0" err="1"/>
              <a:t>걸어두고</a:t>
            </a:r>
            <a:r>
              <a:rPr lang="ko-KR" altLang="en-US" dirty="0"/>
              <a:t> 참고하라고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여기에 집중했습니다</a:t>
            </a:r>
            <a:r>
              <a:rPr lang="en-US" altLang="ko-KR" dirty="0"/>
              <a:t>. </a:t>
            </a:r>
            <a:r>
              <a:rPr lang="ko-KR" altLang="en-US" dirty="0"/>
              <a:t>이게 사람들에게 도움이 되겠구나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사람이 생각하는 내용을 </a:t>
            </a:r>
            <a:r>
              <a:rPr lang="ko-KR" altLang="en-US" dirty="0" err="1"/>
              <a:t>파이썬의</a:t>
            </a:r>
            <a:r>
              <a:rPr lang="ko-KR" altLang="en-US" dirty="0"/>
              <a:t> 개념으로 바꿔주는 도구가 필요하다고 생각했습니다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목표는 </a:t>
            </a:r>
            <a:r>
              <a:rPr lang="ko-KR" altLang="en-US" dirty="0" err="1"/>
              <a:t>이겁니다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사람들이 답변하게 하지 않고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참고해야 할 파이썬 문서를 직접 알려주는 지식 서비스를 만드는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예시에선 리스트 표현법과 문자열 스플릿 메소드가 정답이고요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동기는 </a:t>
            </a:r>
            <a:r>
              <a:rPr lang="ko-KR" altLang="en-US" dirty="0" err="1"/>
              <a:t>여기까지고</a:t>
            </a:r>
            <a:r>
              <a:rPr lang="en-US" altLang="ko-KR" dirty="0"/>
              <a:t>, </a:t>
            </a:r>
            <a:r>
              <a:rPr lang="ko-KR" altLang="en-US" dirty="0"/>
              <a:t>이제 저희 진행도를 보여드리려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개인적으로는 정말 힘들었어요</a:t>
            </a:r>
            <a:r>
              <a:rPr lang="en-US" altLang="ko-KR" dirty="0"/>
              <a:t>.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파이썬 태그가 달린 </a:t>
            </a:r>
            <a:r>
              <a:rPr lang="en-US" altLang="ko-KR" dirty="0"/>
              <a:t>99</a:t>
            </a:r>
            <a:r>
              <a:rPr lang="ko-KR" altLang="en-US" dirty="0"/>
              <a:t>만개 질문들을 긁어와서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답변이 하나 이상 달리고 파이썬 공식문서 링크가 있는 질문</a:t>
            </a:r>
            <a:r>
              <a:rPr lang="en-US" altLang="ko-KR" dirty="0"/>
              <a:t>, </a:t>
            </a:r>
            <a:r>
              <a:rPr lang="ko-KR" altLang="en-US" dirty="0"/>
              <a:t>답변들만 다 긁었더니 한 </a:t>
            </a:r>
            <a:r>
              <a:rPr lang="en-US" altLang="ko-KR" dirty="0"/>
              <a:t>4</a:t>
            </a:r>
            <a:r>
              <a:rPr lang="ko-KR" altLang="en-US" dirty="0"/>
              <a:t>만</a:t>
            </a:r>
            <a:r>
              <a:rPr lang="en-US" altLang="ko-KR" dirty="0"/>
              <a:t>7</a:t>
            </a:r>
            <a:r>
              <a:rPr lang="ko-KR" altLang="en-US" dirty="0"/>
              <a:t>천개쯤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html </a:t>
            </a:r>
            <a:r>
              <a:rPr lang="ko-KR" altLang="en-US" dirty="0"/>
              <a:t>태그 다 떼고 정답 레이블 붙이고 하니까 자연어처리 과제도 </a:t>
            </a:r>
            <a:r>
              <a:rPr lang="ko-KR" altLang="en-US" dirty="0" err="1"/>
              <a:t>해야하고</a:t>
            </a:r>
            <a:r>
              <a:rPr lang="ko-KR" altLang="en-US" dirty="0"/>
              <a:t> 발표일이 다가왔어요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여기까지 했고요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저희가 해왔던 내용 스크린샷입니다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페이지를 긁어서 </a:t>
            </a:r>
            <a:r>
              <a:rPr lang="en-US" altLang="ko-KR" dirty="0"/>
              <a:t>html</a:t>
            </a:r>
            <a:r>
              <a:rPr lang="ko-KR" altLang="en-US" dirty="0"/>
              <a:t>로 저장하고 이걸 학습에 쓸 수 있게 바꿨어요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기록이고요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지금까지 한 거는 자료 모으는 거였고요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이제 자료 다 모았으니까 다음 발표때까지는 진짜 학습을 돌리려고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모델을 쓸지는 아직 </a:t>
            </a:r>
            <a:r>
              <a:rPr lang="ko-KR" altLang="en-US" dirty="0" err="1"/>
              <a:t>못정했고요</a:t>
            </a:r>
            <a:r>
              <a:rPr lang="en-US" altLang="ko-KR" dirty="0"/>
              <a:t>, </a:t>
            </a:r>
            <a:r>
              <a:rPr lang="ko-KR" altLang="en-US" dirty="0"/>
              <a:t>직접 눈으로 확인가능한 멋진 결과 들고 오겠습니다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질문이나 조언 주실 것 있나요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C55-0E63-464E-BBDB-FA881C2C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E38E8-4BE3-4ED2-A363-0EC3CBD4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A7BB1-D4E0-4F0C-B57B-EC1819F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3373A-A0A0-4F09-AB8E-AFCB0CE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73F0-48D3-4EFE-9EF8-F9F380A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DE8C-CC04-4A28-A8EA-334DAC1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6B00-1011-4DE8-83D4-03539C49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CE22-68F7-433B-9787-0C03457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DAA40-0FED-41D2-A508-5606422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6208-BF6D-4FB6-B7AE-988F91E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F0B87-3A9D-434C-9A90-DC94E145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BAD6-FDDF-4085-B276-B6C2C403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CD07B-92E0-4041-8281-8F3958B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7D7-CBB5-44E6-A746-82C7B89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8718-5DFD-41DA-867D-59C88E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613-C73F-4CCA-A98B-199950CA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9E18-5930-453F-9100-9093E8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4FEC-9776-4988-BB0B-FF169B9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3ACE-6BAB-47CE-AD7F-14D63FB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2EE-622C-48E2-87DC-BAE8917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DDF5-61DE-49ED-A189-C0B9CBD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BE602-F43C-4D9C-BF05-0FF1099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1B806-7487-4F0D-9742-9ED4525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3021-FC9F-4907-8E37-C2AF392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B55-2BC8-46A4-9215-4A34680A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5419-45F0-47AC-A6B4-AEC61A9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8B59-998C-4674-9F7B-25B5766A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BD3CE-E518-42E2-8EF4-101A5653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4EEC8-5E9B-4878-8511-AC0CB33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9D203-8ECD-41BB-832F-111A568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377B-54FE-4A96-B05C-3A675D0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E9AB-0704-4FDC-A3E1-9D201E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B9E-872B-4C91-B86E-07ED63E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27C1-40D5-45DE-BFAB-85B9F8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7C09C-45F3-400A-8EDD-FF9FFFBE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AA61-451C-4B69-BCD6-ED7E1462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05724-CBBC-483B-85FD-5C98599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6614-E04D-4B01-91AB-1152140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18395-27E9-42C3-98DA-018DD79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59FB-3088-4307-A459-040EC75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06CC6-9333-4432-B19F-245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0A1D-62D0-4CA6-BCAA-60A04AD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0330A-3818-4045-8223-23B6465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3276-A022-4B5C-833B-F1F791C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96D93-B37C-47B5-94D8-10A9B85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C9AC-D004-48DA-9AC8-A2AF565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955D-EE68-4EAC-A08A-4AF5EE4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C698D-4498-4C29-A996-75CF3D0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F6AC7-7876-43EC-AB30-27A83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133A5-EF26-4E22-A585-76B472D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66D7-A010-460E-A0D6-BCBA0A5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DE2DA-3959-422A-827F-6E7F808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5B93-A114-4D95-ADBA-F65B80D9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D8CCA-3BA1-4868-AB39-F596A94D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D6BBC-5470-4458-AF78-62C3D62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D012-CA8C-4DA7-880B-6DBB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EAB0-D503-49B6-9761-E900568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75BD-7DBC-4825-BC29-C83E3A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C0C33-6A66-4771-8E0A-BA4A274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2468-40DF-4BC2-B6E9-FF858AA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DC285-B4D6-49D4-8D11-D7A3D12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34F-1A46-4E56-9F85-951CFF3D32F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CF9A1-BBB6-4688-9AA9-A942BBC7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64FD-951F-4570-9249-C2D2DFF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C544-520E-4290-8704-BF0D5AB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1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프로젝트 </a:t>
            </a:r>
            <a:r>
              <a:rPr lang="en-US" altLang="ko-KR" dirty="0"/>
              <a:t>1</a:t>
            </a:r>
            <a:r>
              <a:rPr lang="ko-KR" altLang="en-US" dirty="0" err="1"/>
              <a:t>차발표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E9AC-4A03-4344-B8C2-E26AAFD4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2013210043 </a:t>
            </a:r>
            <a:r>
              <a:rPr lang="ko-KR" altLang="en-US" dirty="0"/>
              <a:t>권민규</a:t>
            </a:r>
            <a:endParaRPr lang="en-US" altLang="ko-KR" dirty="0"/>
          </a:p>
          <a:p>
            <a:r>
              <a:rPr lang="en-US" altLang="ko-KR" dirty="0"/>
              <a:t>2014210035 </a:t>
            </a:r>
            <a:r>
              <a:rPr lang="ko-KR" altLang="en-US" dirty="0" err="1"/>
              <a:t>전수혁</a:t>
            </a:r>
            <a:endParaRPr lang="en-US" altLang="ko-KR" dirty="0"/>
          </a:p>
          <a:p>
            <a:r>
              <a:rPr lang="en-US" altLang="ko-KR" dirty="0"/>
              <a:t>2014210064 </a:t>
            </a:r>
            <a:r>
              <a:rPr lang="ko-KR" altLang="en-US" dirty="0" err="1"/>
              <a:t>변지석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2019/April/15</a:t>
            </a:r>
          </a:p>
        </p:txBody>
      </p:sp>
    </p:spTree>
    <p:extLst>
      <p:ext uri="{BB962C8B-B14F-4D97-AF65-F5344CB8AC3E}">
        <p14:creationId xmlns:p14="http://schemas.microsoft.com/office/powerpoint/2010/main" val="6204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185"/>
            <a:ext cx="10515600" cy="299362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/>
              <a:t>Python Document Search</a:t>
            </a:r>
            <a:br>
              <a:rPr lang="en-US" sz="6500" b="1" dirty="0"/>
            </a:br>
            <a:br>
              <a:rPr lang="en-US" sz="6500" b="1" dirty="0"/>
            </a:br>
            <a:r>
              <a:rPr lang="ko-KR" altLang="en-US" sz="6500" b="1" dirty="0"/>
              <a:t>파이썬  문서  검색기</a:t>
            </a:r>
            <a:endParaRPr 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7899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65" y="88978"/>
            <a:ext cx="10515600" cy="645361"/>
          </a:xfrm>
        </p:spPr>
        <p:txBody>
          <a:bodyPr>
            <a:normAutofit fontScale="90000"/>
          </a:bodyPr>
          <a:lstStyle/>
          <a:p>
            <a:r>
              <a:rPr lang="en-US" dirty="0"/>
              <a:t>Why Python Document Search</a:t>
            </a:r>
          </a:p>
        </p:txBody>
      </p:sp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BFFD97-83B3-46B8-9FC1-4FA734C645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324" y="2328370"/>
            <a:ext cx="522526" cy="522526"/>
          </a:xfrm>
          <a:prstGeom prst="rect">
            <a:avLst/>
          </a:prstGeom>
        </p:spPr>
      </p:pic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059" y="2147323"/>
            <a:ext cx="3719326" cy="37193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C497C-D4CB-411F-8B3C-40AB0DC0428D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" y="734339"/>
            <a:ext cx="7796890" cy="159403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47682" y="2485947"/>
            <a:ext cx="5483912" cy="2250178"/>
            <a:chOff x="6447682" y="2485947"/>
            <a:chExt cx="5483912" cy="2250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BD43FB-18EE-4831-BD30-1D4625B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884" y="2485947"/>
              <a:ext cx="5160174" cy="122984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2" y="3814051"/>
              <a:ext cx="5483912" cy="92207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41" y="4863017"/>
            <a:ext cx="8183117" cy="1133633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4231770" y="2535152"/>
            <a:ext cx="2050525" cy="1636961"/>
          </a:xfrm>
          <a:prstGeom prst="bentUpArrow">
            <a:avLst>
              <a:gd name="adj1" fmla="val 25000"/>
              <a:gd name="adj2" fmla="val 42456"/>
              <a:gd name="adj3" fmla="val 47559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5E6DD3A-B0AC-456F-8751-56533B87C97B}"/>
              </a:ext>
            </a:extLst>
          </p:cNvPr>
          <p:cNvSpPr/>
          <p:nvPr/>
        </p:nvSpPr>
        <p:spPr>
          <a:xfrm>
            <a:off x="4024637" y="3238499"/>
            <a:ext cx="4916676" cy="3168365"/>
          </a:xfrm>
          <a:prstGeom prst="wedgeEllipseCallout">
            <a:avLst>
              <a:gd name="adj1" fmla="val 55069"/>
              <a:gd name="adj2" fmla="val 2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ADAF3FC6-E467-490F-88D9-70C37A24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0711" y="3328492"/>
            <a:ext cx="1500511" cy="1500511"/>
          </a:xfrm>
          <a:prstGeom prst="rect">
            <a:avLst/>
          </a:prstGeom>
        </p:spPr>
      </p:pic>
      <p:pic>
        <p:nvPicPr>
          <p:cNvPr id="16" name="그래픽 15" descr="프로그래머">
            <a:extLst>
              <a:ext uri="{FF2B5EF4-FFF2-40B4-BE49-F238E27FC236}">
                <a16:creationId xmlns:a16="http://schemas.microsoft.com/office/drawing/2014/main" id="{2BD1BA29-57FC-491F-B25A-F63FF526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313" y="3324161"/>
            <a:ext cx="1500511" cy="1500511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FFDF2E5D-4D88-4B0F-B6EA-EEE0097B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459" y="4602453"/>
            <a:ext cx="1500511" cy="1500511"/>
          </a:xfrm>
          <a:prstGeom prst="rect">
            <a:avLst/>
          </a:prstGeom>
        </p:spPr>
      </p:pic>
      <p:pic>
        <p:nvPicPr>
          <p:cNvPr id="18" name="그래픽 17" descr="프로그래머">
            <a:extLst>
              <a:ext uri="{FF2B5EF4-FFF2-40B4-BE49-F238E27FC236}">
                <a16:creationId xmlns:a16="http://schemas.microsoft.com/office/drawing/2014/main" id="{D8D6E042-B57F-4C82-A0F1-321A57F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2970" y="4602452"/>
            <a:ext cx="1500511" cy="150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87B60-BDAE-4B8F-934C-38D67EE93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1" y="4674380"/>
            <a:ext cx="2093974" cy="1057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6CFE70-EBF0-422F-BD98-399C2B1F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58" y="3645244"/>
            <a:ext cx="2253428" cy="9811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FA709A-1FA5-4CD7-A88C-0589960C7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27" y="4273882"/>
            <a:ext cx="2120550" cy="11351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E4C25E-A1D2-4618-8449-ABF984E4787B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</p:spTree>
    <p:extLst>
      <p:ext uri="{BB962C8B-B14F-4D97-AF65-F5344CB8AC3E}">
        <p14:creationId xmlns:p14="http://schemas.microsoft.com/office/powerpoint/2010/main" val="1952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CCCBDC36-1E38-4296-8031-AC64A36F4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7359" y="2363928"/>
            <a:ext cx="3719325" cy="37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9226A-8DBA-46D8-9694-4B02C06F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7" y="3429000"/>
            <a:ext cx="2496347" cy="84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D0A56F9-88E0-4A74-95F8-FEFFE167F6A6}"/>
              </a:ext>
            </a:extLst>
          </p:cNvPr>
          <p:cNvSpPr/>
          <p:nvPr/>
        </p:nvSpPr>
        <p:spPr>
          <a:xfrm>
            <a:off x="4555164" y="2465404"/>
            <a:ext cx="3527975" cy="550846"/>
          </a:xfrm>
          <a:prstGeom prst="wedgeRoundRectCallout">
            <a:avLst>
              <a:gd name="adj1" fmla="val 44337"/>
              <a:gd name="adj2" fmla="val 114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Look</a:t>
            </a:r>
            <a:r>
              <a:rPr lang="ko-KR" altLang="en-US" sz="2500" dirty="0"/>
              <a:t> </a:t>
            </a:r>
            <a:r>
              <a:rPr lang="en-US" altLang="ko-KR" sz="2500" dirty="0"/>
              <a:t>at</a:t>
            </a:r>
            <a:r>
              <a:rPr lang="ko-KR" altLang="en-US" sz="2500" dirty="0"/>
              <a:t> </a:t>
            </a:r>
            <a:r>
              <a:rPr lang="en-US" sz="2500" dirty="0"/>
              <a:t>these URLs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FBF73C-A8B2-41DE-A50E-975A0BA0C438}"/>
              </a:ext>
            </a:extLst>
          </p:cNvPr>
          <p:cNvSpPr/>
          <p:nvPr/>
        </p:nvSpPr>
        <p:spPr>
          <a:xfrm>
            <a:off x="3895866" y="3813820"/>
            <a:ext cx="4130264" cy="2464091"/>
          </a:xfrm>
          <a:prstGeom prst="wedgeRoundRectCallout">
            <a:avLst>
              <a:gd name="adj1" fmla="val 46721"/>
              <a:gd name="adj2" fmla="val -6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https://docs.python.org/3/tutorial/datastructures.html#list-comprehensions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https://docs.python.org/3/library/stdtypes.html#str.split</a:t>
            </a:r>
          </a:p>
        </p:txBody>
      </p:sp>
    </p:spTree>
    <p:extLst>
      <p:ext uri="{BB962C8B-B14F-4D97-AF65-F5344CB8AC3E}">
        <p14:creationId xmlns:p14="http://schemas.microsoft.com/office/powerpoint/2010/main" val="19309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1A7B-1C1A-4F3C-96AE-5CFD903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32545-D8A1-4C66-BF4D-53CAEF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자연어 학습 데이터 수집 및 정답 레이블 부여 </a:t>
            </a:r>
            <a:r>
              <a:rPr lang="en-US" altLang="ko-KR" dirty="0"/>
              <a:t>(Finished)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7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3ABA-5DE0-408A-AD55-F2E659F0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454726"/>
            <a:ext cx="8221501" cy="4453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02" y="1873770"/>
            <a:ext cx="8184466" cy="4433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2292235"/>
            <a:ext cx="8429105" cy="45657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77" y="498763"/>
            <a:ext cx="4273159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1A7B-1C1A-4F3C-96AE-5CFD903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32545-D8A1-4C66-BF4D-53CAEF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자연어 학습 데이터 수집 및 정답 레이블 부여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(Finished)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학습 방법을 정해서 학습 및 학습 결과 확인</a:t>
            </a:r>
            <a:endParaRPr lang="en-US" altLang="ko-KR" dirty="0"/>
          </a:p>
          <a:p>
            <a:pPr lvl="1"/>
            <a:r>
              <a:rPr lang="ko-KR" altLang="en-US" dirty="0"/>
              <a:t>정량적 평가를 위해 </a:t>
            </a:r>
            <a:r>
              <a:rPr lang="en-US" altLang="ko-KR" dirty="0"/>
              <a:t>docs.python.org</a:t>
            </a:r>
            <a:r>
              <a:rPr lang="ko-KR" altLang="en-US" dirty="0"/>
              <a:t>를 활용한 테스트 제작</a:t>
            </a:r>
            <a:endParaRPr lang="en-US" altLang="ko-KR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학습 속도 및 정확도 향상을 위해 최적화 및 다른 모델 탐색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학습된 내용으로 웹 서비스 제작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0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Question?		Feedback?</a:t>
            </a:r>
          </a:p>
        </p:txBody>
      </p:sp>
    </p:spTree>
    <p:extLst>
      <p:ext uri="{BB962C8B-B14F-4D97-AF65-F5344CB8AC3E}">
        <p14:creationId xmlns:p14="http://schemas.microsoft.com/office/powerpoint/2010/main" val="16512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467</Words>
  <Application>Microsoft Office PowerPoint</Application>
  <PresentationFormat>와이드스크린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자연어처리 프로젝트 1차발표</vt:lpstr>
      <vt:lpstr>Python Document Search  파이썬  문서  검색기</vt:lpstr>
      <vt:lpstr>Why Python Document Search</vt:lpstr>
      <vt:lpstr>Goal</vt:lpstr>
      <vt:lpstr>Goal</vt:lpstr>
      <vt:lpstr>Plan</vt:lpstr>
      <vt:lpstr>Progress</vt:lpstr>
      <vt:lpstr>Plan</vt:lpstr>
      <vt:lpstr>Question?  Feedback?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32</cp:revision>
  <dcterms:created xsi:type="dcterms:W3CDTF">2019-04-08T09:43:23Z</dcterms:created>
  <dcterms:modified xsi:type="dcterms:W3CDTF">2019-04-14T14:45:10Z</dcterms:modified>
</cp:coreProperties>
</file>