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8" r:id="rId4"/>
    <p:sldId id="262" r:id="rId5"/>
    <p:sldId id="265" r:id="rId6"/>
    <p:sldId id="316" r:id="rId7"/>
    <p:sldId id="318" r:id="rId8"/>
    <p:sldId id="317" r:id="rId9"/>
    <p:sldId id="320" r:id="rId10"/>
    <p:sldId id="321" r:id="rId11"/>
    <p:sldId id="322" r:id="rId12"/>
    <p:sldId id="323" r:id="rId13"/>
    <p:sldId id="324" r:id="rId14"/>
    <p:sldId id="326" r:id="rId15"/>
    <p:sldId id="327" r:id="rId16"/>
    <p:sldId id="329" r:id="rId17"/>
    <p:sldId id="331" r:id="rId18"/>
    <p:sldId id="330" r:id="rId19"/>
    <p:sldId id="332" r:id="rId20"/>
    <p:sldId id="26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E1457-AA15-40A3-9603-06B69FB2717B}" v="259" dt="2019-06-10T15:30:45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 autoAdjust="0"/>
    <p:restoredTop sz="88235" autoAdjust="0"/>
  </p:normalViewPr>
  <p:slideViewPr>
    <p:cSldViewPr snapToGrid="0">
      <p:cViewPr varScale="1">
        <p:scale>
          <a:sx n="112" d="100"/>
          <a:sy n="112" d="100"/>
        </p:scale>
        <p:origin x="348" y="102"/>
      </p:cViewPr>
      <p:guideLst/>
    </p:cSldViewPr>
  </p:slideViewPr>
  <p:outlineViewPr>
    <p:cViewPr>
      <p:scale>
        <a:sx n="33" d="100"/>
        <a:sy n="33" d="100"/>
      </p:scale>
      <p:origin x="0" y="-123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지석[ 학부재학 / 컴퓨터학과 ]" userId="455f4c58-1a92-4675-bebf-784a725c9ffc" providerId="ADAL" clId="{3CBE1457-AA15-40A3-9603-06B69FB2717B}"/>
    <pc:docChg chg="undo custSel addSld delSld modSld">
      <pc:chgData name="변지석[ 학부재학 / 컴퓨터학과 ]" userId="455f4c58-1a92-4675-bebf-784a725c9ffc" providerId="ADAL" clId="{3CBE1457-AA15-40A3-9603-06B69FB2717B}" dt="2019-06-10T15:31:11.007" v="2202" actId="20577"/>
      <pc:docMkLst>
        <pc:docMk/>
      </pc:docMkLst>
      <pc:sldChg chg="modSp">
        <pc:chgData name="변지석[ 학부재학 / 컴퓨터학과 ]" userId="455f4c58-1a92-4675-bebf-784a725c9ffc" providerId="ADAL" clId="{3CBE1457-AA15-40A3-9603-06B69FB2717B}" dt="2019-06-10T13:07:46.316" v="12" actId="20577"/>
        <pc:sldMkLst>
          <pc:docMk/>
          <pc:sldMk cId="620455848" sldId="256"/>
        </pc:sldMkLst>
        <pc:spChg chg="mod">
          <ac:chgData name="변지석[ 학부재학 / 컴퓨터학과 ]" userId="455f4c58-1a92-4675-bebf-784a725c9ffc" providerId="ADAL" clId="{3CBE1457-AA15-40A3-9603-06B69FB2717B}" dt="2019-06-10T13:07:34.558" v="1" actId="20577"/>
          <ac:spMkLst>
            <pc:docMk/>
            <pc:sldMk cId="620455848" sldId="256"/>
            <ac:spMk id="2" creationId="{D6C3C544-520E-4290-8704-BF0D5AB99413}"/>
          </ac:spMkLst>
        </pc:spChg>
        <pc:spChg chg="mod">
          <ac:chgData name="변지석[ 학부재학 / 컴퓨터학과 ]" userId="455f4c58-1a92-4675-bebf-784a725c9ffc" providerId="ADAL" clId="{3CBE1457-AA15-40A3-9603-06B69FB2717B}" dt="2019-06-10T13:07:46.316" v="12" actId="20577"/>
          <ac:spMkLst>
            <pc:docMk/>
            <pc:sldMk cId="620455848" sldId="256"/>
            <ac:spMk id="3" creationId="{39DCE9AC-4A03-4344-B8C2-E26AAFD44CB2}"/>
          </ac:spMkLst>
        </pc:spChg>
      </pc:sldChg>
      <pc:sldChg chg="del">
        <pc:chgData name="변지석[ 학부재학 / 컴퓨터학과 ]" userId="455f4c58-1a92-4675-bebf-784a725c9ffc" providerId="ADAL" clId="{3CBE1457-AA15-40A3-9603-06B69FB2717B}" dt="2019-06-10T14:32:48.804" v="1118" actId="47"/>
        <pc:sldMkLst>
          <pc:docMk/>
          <pc:sldMk cId="3814997384" sldId="272"/>
        </pc:sldMkLst>
      </pc:sldChg>
      <pc:sldChg chg="del">
        <pc:chgData name="변지석[ 학부재학 / 컴퓨터학과 ]" userId="455f4c58-1a92-4675-bebf-784a725c9ffc" providerId="ADAL" clId="{3CBE1457-AA15-40A3-9603-06B69FB2717B}" dt="2019-06-10T14:32:40.243" v="1105" actId="47"/>
        <pc:sldMkLst>
          <pc:docMk/>
          <pc:sldMk cId="2956760979" sldId="274"/>
        </pc:sldMkLst>
      </pc:sldChg>
      <pc:sldChg chg="del">
        <pc:chgData name="변지석[ 학부재학 / 컴퓨터학과 ]" userId="455f4c58-1a92-4675-bebf-784a725c9ffc" providerId="ADAL" clId="{3CBE1457-AA15-40A3-9603-06B69FB2717B}" dt="2019-06-10T14:32:36.533" v="1098" actId="47"/>
        <pc:sldMkLst>
          <pc:docMk/>
          <pc:sldMk cId="3939336510" sldId="285"/>
        </pc:sldMkLst>
      </pc:sldChg>
      <pc:sldChg chg="del">
        <pc:chgData name="변지석[ 학부재학 / 컴퓨터학과 ]" userId="455f4c58-1a92-4675-bebf-784a725c9ffc" providerId="ADAL" clId="{3CBE1457-AA15-40A3-9603-06B69FB2717B}" dt="2019-06-10T14:32:37.348" v="1099" actId="47"/>
        <pc:sldMkLst>
          <pc:docMk/>
          <pc:sldMk cId="1002234553" sldId="286"/>
        </pc:sldMkLst>
      </pc:sldChg>
      <pc:sldChg chg="del">
        <pc:chgData name="변지석[ 학부재학 / 컴퓨터학과 ]" userId="455f4c58-1a92-4675-bebf-784a725c9ffc" providerId="ADAL" clId="{3CBE1457-AA15-40A3-9603-06B69FB2717B}" dt="2019-06-10T14:32:38.038" v="1100" actId="47"/>
        <pc:sldMkLst>
          <pc:docMk/>
          <pc:sldMk cId="1174201041" sldId="287"/>
        </pc:sldMkLst>
      </pc:sldChg>
      <pc:sldChg chg="del">
        <pc:chgData name="변지석[ 학부재학 / 컴퓨터학과 ]" userId="455f4c58-1a92-4675-bebf-784a725c9ffc" providerId="ADAL" clId="{3CBE1457-AA15-40A3-9603-06B69FB2717B}" dt="2019-06-10T14:32:39.055" v="1102" actId="47"/>
        <pc:sldMkLst>
          <pc:docMk/>
          <pc:sldMk cId="1572603411" sldId="288"/>
        </pc:sldMkLst>
      </pc:sldChg>
      <pc:sldChg chg="del">
        <pc:chgData name="변지석[ 학부재학 / 컴퓨터학과 ]" userId="455f4c58-1a92-4675-bebf-784a725c9ffc" providerId="ADAL" clId="{3CBE1457-AA15-40A3-9603-06B69FB2717B}" dt="2019-06-10T14:32:39.430" v="1103" actId="47"/>
        <pc:sldMkLst>
          <pc:docMk/>
          <pc:sldMk cId="4175807903" sldId="290"/>
        </pc:sldMkLst>
      </pc:sldChg>
      <pc:sldChg chg="del">
        <pc:chgData name="변지석[ 학부재학 / 컴퓨터학과 ]" userId="455f4c58-1a92-4675-bebf-784a725c9ffc" providerId="ADAL" clId="{3CBE1457-AA15-40A3-9603-06B69FB2717B}" dt="2019-06-10T14:32:40.556" v="1106" actId="47"/>
        <pc:sldMkLst>
          <pc:docMk/>
          <pc:sldMk cId="4266741041" sldId="291"/>
        </pc:sldMkLst>
      </pc:sldChg>
      <pc:sldChg chg="del">
        <pc:chgData name="변지석[ 학부재학 / 컴퓨터학과 ]" userId="455f4c58-1a92-4675-bebf-784a725c9ffc" providerId="ADAL" clId="{3CBE1457-AA15-40A3-9603-06B69FB2717B}" dt="2019-06-10T14:32:40.915" v="1107" actId="47"/>
        <pc:sldMkLst>
          <pc:docMk/>
          <pc:sldMk cId="1109699836" sldId="292"/>
        </pc:sldMkLst>
      </pc:sldChg>
      <pc:sldChg chg="del">
        <pc:chgData name="변지석[ 학부재학 / 컴퓨터학과 ]" userId="455f4c58-1a92-4675-bebf-784a725c9ffc" providerId="ADAL" clId="{3CBE1457-AA15-40A3-9603-06B69FB2717B}" dt="2019-06-10T14:32:41.541" v="1108" actId="47"/>
        <pc:sldMkLst>
          <pc:docMk/>
          <pc:sldMk cId="977737183" sldId="293"/>
        </pc:sldMkLst>
      </pc:sldChg>
      <pc:sldChg chg="del">
        <pc:chgData name="변지석[ 학부재학 / 컴퓨터학과 ]" userId="455f4c58-1a92-4675-bebf-784a725c9ffc" providerId="ADAL" clId="{3CBE1457-AA15-40A3-9603-06B69FB2717B}" dt="2019-06-10T14:32:41.964" v="1109" actId="47"/>
        <pc:sldMkLst>
          <pc:docMk/>
          <pc:sldMk cId="1021601750" sldId="294"/>
        </pc:sldMkLst>
      </pc:sldChg>
      <pc:sldChg chg="del">
        <pc:chgData name="변지석[ 학부재학 / 컴퓨터학과 ]" userId="455f4c58-1a92-4675-bebf-784a725c9ffc" providerId="ADAL" clId="{3CBE1457-AA15-40A3-9603-06B69FB2717B}" dt="2019-06-10T14:32:44.515" v="1110" actId="47"/>
        <pc:sldMkLst>
          <pc:docMk/>
          <pc:sldMk cId="1791395288" sldId="295"/>
        </pc:sldMkLst>
      </pc:sldChg>
      <pc:sldChg chg="del">
        <pc:chgData name="변지석[ 학부재학 / 컴퓨터학과 ]" userId="455f4c58-1a92-4675-bebf-784a725c9ffc" providerId="ADAL" clId="{3CBE1457-AA15-40A3-9603-06B69FB2717B}" dt="2019-06-10T14:32:45.547" v="1111" actId="47"/>
        <pc:sldMkLst>
          <pc:docMk/>
          <pc:sldMk cId="2673797385" sldId="296"/>
        </pc:sldMkLst>
      </pc:sldChg>
      <pc:sldChg chg="del">
        <pc:chgData name="변지석[ 학부재학 / 컴퓨터학과 ]" userId="455f4c58-1a92-4675-bebf-784a725c9ffc" providerId="ADAL" clId="{3CBE1457-AA15-40A3-9603-06B69FB2717B}" dt="2019-06-10T14:32:46.173" v="1112" actId="47"/>
        <pc:sldMkLst>
          <pc:docMk/>
          <pc:sldMk cId="3043023816" sldId="297"/>
        </pc:sldMkLst>
      </pc:sldChg>
      <pc:sldChg chg="del">
        <pc:chgData name="변지석[ 학부재학 / 컴퓨터학과 ]" userId="455f4c58-1a92-4675-bebf-784a725c9ffc" providerId="ADAL" clId="{3CBE1457-AA15-40A3-9603-06B69FB2717B}" dt="2019-06-10T14:32:46.642" v="1113" actId="47"/>
        <pc:sldMkLst>
          <pc:docMk/>
          <pc:sldMk cId="834840731" sldId="298"/>
        </pc:sldMkLst>
      </pc:sldChg>
      <pc:sldChg chg="del">
        <pc:chgData name="변지석[ 학부재학 / 컴퓨터학과 ]" userId="455f4c58-1a92-4675-bebf-784a725c9ffc" providerId="ADAL" clId="{3CBE1457-AA15-40A3-9603-06B69FB2717B}" dt="2019-06-10T14:32:49.211" v="1119" actId="47"/>
        <pc:sldMkLst>
          <pc:docMk/>
          <pc:sldMk cId="1059424810" sldId="299"/>
        </pc:sldMkLst>
      </pc:sldChg>
      <pc:sldChg chg="del">
        <pc:chgData name="변지석[ 학부재학 / 컴퓨터학과 ]" userId="455f4c58-1a92-4675-bebf-784a725c9ffc" providerId="ADAL" clId="{3CBE1457-AA15-40A3-9603-06B69FB2717B}" dt="2019-06-10T14:32:48.194" v="1117" actId="47"/>
        <pc:sldMkLst>
          <pc:docMk/>
          <pc:sldMk cId="3542028488" sldId="300"/>
        </pc:sldMkLst>
      </pc:sldChg>
      <pc:sldChg chg="del">
        <pc:chgData name="변지석[ 학부재학 / 컴퓨터학과 ]" userId="455f4c58-1a92-4675-bebf-784a725c9ffc" providerId="ADAL" clId="{3CBE1457-AA15-40A3-9603-06B69FB2717B}" dt="2019-06-10T14:32:49.711" v="1120" actId="47"/>
        <pc:sldMkLst>
          <pc:docMk/>
          <pc:sldMk cId="3217092340" sldId="301"/>
        </pc:sldMkLst>
      </pc:sldChg>
      <pc:sldChg chg="del">
        <pc:chgData name="변지석[ 학부재학 / 컴퓨터학과 ]" userId="455f4c58-1a92-4675-bebf-784a725c9ffc" providerId="ADAL" clId="{3CBE1457-AA15-40A3-9603-06B69FB2717B}" dt="2019-06-10T14:32:54.906" v="1122" actId="47"/>
        <pc:sldMkLst>
          <pc:docMk/>
          <pc:sldMk cId="4085055471" sldId="302"/>
        </pc:sldMkLst>
      </pc:sldChg>
      <pc:sldChg chg="del">
        <pc:chgData name="변지석[ 학부재학 / 컴퓨터학과 ]" userId="455f4c58-1a92-4675-bebf-784a725c9ffc" providerId="ADAL" clId="{3CBE1457-AA15-40A3-9603-06B69FB2717B}" dt="2019-06-10T14:32:38.632" v="1101" actId="47"/>
        <pc:sldMkLst>
          <pc:docMk/>
          <pc:sldMk cId="3310093746" sldId="306"/>
        </pc:sldMkLst>
      </pc:sldChg>
      <pc:sldChg chg="del">
        <pc:chgData name="변지석[ 학부재학 / 컴퓨터학과 ]" userId="455f4c58-1a92-4675-bebf-784a725c9ffc" providerId="ADAL" clId="{3CBE1457-AA15-40A3-9603-06B69FB2717B}" dt="2019-06-10T14:32:47.034" v="1114" actId="47"/>
        <pc:sldMkLst>
          <pc:docMk/>
          <pc:sldMk cId="39218032" sldId="307"/>
        </pc:sldMkLst>
      </pc:sldChg>
      <pc:sldChg chg="del">
        <pc:chgData name="변지석[ 학부재학 / 컴퓨터학과 ]" userId="455f4c58-1a92-4675-bebf-784a725c9ffc" providerId="ADAL" clId="{3CBE1457-AA15-40A3-9603-06B69FB2717B}" dt="2019-06-10T14:32:47.427" v="1115" actId="47"/>
        <pc:sldMkLst>
          <pc:docMk/>
          <pc:sldMk cId="2962390423" sldId="308"/>
        </pc:sldMkLst>
      </pc:sldChg>
      <pc:sldChg chg="del">
        <pc:chgData name="변지석[ 학부재학 / 컴퓨터학과 ]" userId="455f4c58-1a92-4675-bebf-784a725c9ffc" providerId="ADAL" clId="{3CBE1457-AA15-40A3-9603-06B69FB2717B}" dt="2019-06-10T14:32:47.818" v="1116" actId="47"/>
        <pc:sldMkLst>
          <pc:docMk/>
          <pc:sldMk cId="3810096200" sldId="309"/>
        </pc:sldMkLst>
      </pc:sldChg>
      <pc:sldChg chg="del">
        <pc:chgData name="변지석[ 학부재학 / 컴퓨터학과 ]" userId="455f4c58-1a92-4675-bebf-784a725c9ffc" providerId="ADAL" clId="{3CBE1457-AA15-40A3-9603-06B69FB2717B}" dt="2019-06-10T14:32:54.203" v="1121" actId="47"/>
        <pc:sldMkLst>
          <pc:docMk/>
          <pc:sldMk cId="3888693761" sldId="310"/>
        </pc:sldMkLst>
      </pc:sldChg>
      <pc:sldChg chg="del">
        <pc:chgData name="변지석[ 학부재학 / 컴퓨터학과 ]" userId="455f4c58-1a92-4675-bebf-784a725c9ffc" providerId="ADAL" clId="{3CBE1457-AA15-40A3-9603-06B69FB2717B}" dt="2019-06-10T14:32:55.298" v="1123" actId="47"/>
        <pc:sldMkLst>
          <pc:docMk/>
          <pc:sldMk cId="293586571" sldId="311"/>
        </pc:sldMkLst>
      </pc:sldChg>
      <pc:sldChg chg="del">
        <pc:chgData name="변지석[ 학부재학 / 컴퓨터학과 ]" userId="455f4c58-1a92-4675-bebf-784a725c9ffc" providerId="ADAL" clId="{3CBE1457-AA15-40A3-9603-06B69FB2717B}" dt="2019-06-10T14:32:57.879" v="1125" actId="47"/>
        <pc:sldMkLst>
          <pc:docMk/>
          <pc:sldMk cId="3609135262" sldId="313"/>
        </pc:sldMkLst>
      </pc:sldChg>
      <pc:sldChg chg="del">
        <pc:chgData name="변지석[ 학부재학 / 컴퓨터학과 ]" userId="455f4c58-1a92-4675-bebf-784a725c9ffc" providerId="ADAL" clId="{3CBE1457-AA15-40A3-9603-06B69FB2717B}" dt="2019-06-10T14:32:39.930" v="1104" actId="47"/>
        <pc:sldMkLst>
          <pc:docMk/>
          <pc:sldMk cId="1027287260" sldId="314"/>
        </pc:sldMkLst>
      </pc:sldChg>
      <pc:sldChg chg="del">
        <pc:chgData name="변지석[ 학부재학 / 컴퓨터학과 ]" userId="455f4c58-1a92-4675-bebf-784a725c9ffc" providerId="ADAL" clId="{3CBE1457-AA15-40A3-9603-06B69FB2717B}" dt="2019-06-10T14:32:55.923" v="1124" actId="47"/>
        <pc:sldMkLst>
          <pc:docMk/>
          <pc:sldMk cId="2793270973" sldId="315"/>
        </pc:sldMkLst>
      </pc:sldChg>
      <pc:sldChg chg="modSp add">
        <pc:chgData name="변지석[ 학부재학 / 컴퓨터학과 ]" userId="455f4c58-1a92-4675-bebf-784a725c9ffc" providerId="ADAL" clId="{3CBE1457-AA15-40A3-9603-06B69FB2717B}" dt="2019-06-10T15:12:02.283" v="1714" actId="20577"/>
        <pc:sldMkLst>
          <pc:docMk/>
          <pc:sldMk cId="1410522231" sldId="316"/>
        </pc:sldMkLst>
        <pc:spChg chg="mod">
          <ac:chgData name="변지석[ 학부재학 / 컴퓨터학과 ]" userId="455f4c58-1a92-4675-bebf-784a725c9ffc" providerId="ADAL" clId="{3CBE1457-AA15-40A3-9603-06B69FB2717B}" dt="2019-06-10T13:39:47.344" v="176" actId="113"/>
          <ac:spMkLst>
            <pc:docMk/>
            <pc:sldMk cId="1410522231" sldId="316"/>
            <ac:spMk id="2" creationId="{F7DC9E9B-4B2F-431D-AD50-D457FA4A70DE}"/>
          </ac:spMkLst>
        </pc:spChg>
        <pc:spChg chg="mod">
          <ac:chgData name="변지석[ 학부재학 / 컴퓨터학과 ]" userId="455f4c58-1a92-4675-bebf-784a725c9ffc" providerId="ADAL" clId="{3CBE1457-AA15-40A3-9603-06B69FB2717B}" dt="2019-06-10T15:12:02.283" v="1714" actId="20577"/>
          <ac:spMkLst>
            <pc:docMk/>
            <pc:sldMk cId="1410522231" sldId="316"/>
            <ac:spMk id="3" creationId="{FCAA9487-FB05-496B-B9B3-8A7589855829}"/>
          </ac:spMkLst>
        </pc:spChg>
      </pc:sldChg>
      <pc:sldChg chg="addSp modSp add">
        <pc:chgData name="변지석[ 학부재학 / 컴퓨터학과 ]" userId="455f4c58-1a92-4675-bebf-784a725c9ffc" providerId="ADAL" clId="{3CBE1457-AA15-40A3-9603-06B69FB2717B}" dt="2019-06-10T13:51:03.373" v="648" actId="20577"/>
        <pc:sldMkLst>
          <pc:docMk/>
          <pc:sldMk cId="863879069" sldId="317"/>
        </pc:sldMkLst>
        <pc:spChg chg="mod">
          <ac:chgData name="변지석[ 학부재학 / 컴퓨터학과 ]" userId="455f4c58-1a92-4675-bebf-784a725c9ffc" providerId="ADAL" clId="{3CBE1457-AA15-40A3-9603-06B69FB2717B}" dt="2019-06-10T13:41:19.010" v="215" actId="20577"/>
          <ac:spMkLst>
            <pc:docMk/>
            <pc:sldMk cId="863879069" sldId="317"/>
            <ac:spMk id="2" creationId="{39145FB1-A816-41BF-87E2-E2EA2B4DE0B6}"/>
          </ac:spMkLst>
        </pc:spChg>
        <pc:spChg chg="mod">
          <ac:chgData name="변지석[ 학부재학 / 컴퓨터학과 ]" userId="455f4c58-1a92-4675-bebf-784a725c9ffc" providerId="ADAL" clId="{3CBE1457-AA15-40A3-9603-06B69FB2717B}" dt="2019-06-10T13:50:06.230" v="532" actId="20577"/>
          <ac:spMkLst>
            <pc:docMk/>
            <pc:sldMk cId="863879069" sldId="317"/>
            <ac:spMk id="3" creationId="{469FDB52-A075-4160-A97B-23DD1718FF1E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3:51:03.373" v="648" actId="20577"/>
          <ac:spMkLst>
            <pc:docMk/>
            <pc:sldMk cId="863879069" sldId="317"/>
            <ac:spMk id="4" creationId="{3636E73E-AAED-4FB2-BEC8-DF8DD98BC7BF}"/>
          </ac:spMkLst>
        </pc:spChg>
      </pc:sldChg>
      <pc:sldChg chg="modSp add">
        <pc:chgData name="변지석[ 학부재학 / 컴퓨터학과 ]" userId="455f4c58-1a92-4675-bebf-784a725c9ffc" providerId="ADAL" clId="{3CBE1457-AA15-40A3-9603-06B69FB2717B}" dt="2019-06-10T15:11:49.753" v="1701" actId="20577"/>
        <pc:sldMkLst>
          <pc:docMk/>
          <pc:sldMk cId="847303338" sldId="318"/>
        </pc:sldMkLst>
        <pc:spChg chg="mod">
          <ac:chgData name="변지석[ 학부재학 / 컴퓨터학과 ]" userId="455f4c58-1a92-4675-bebf-784a725c9ffc" providerId="ADAL" clId="{3CBE1457-AA15-40A3-9603-06B69FB2717B}" dt="2019-06-10T15:11:49.753" v="1701" actId="20577"/>
          <ac:spMkLst>
            <pc:docMk/>
            <pc:sldMk cId="847303338" sldId="318"/>
            <ac:spMk id="3" creationId="{FCAA9487-FB05-496B-B9B3-8A7589855829}"/>
          </ac:spMkLst>
        </pc:spChg>
      </pc:sldChg>
      <pc:sldChg chg="add del">
        <pc:chgData name="변지석[ 학부재학 / 컴퓨터학과 ]" userId="455f4c58-1a92-4675-bebf-784a725c9ffc" providerId="ADAL" clId="{3CBE1457-AA15-40A3-9603-06B69FB2717B}" dt="2019-06-10T13:23:12.375" v="146"/>
        <pc:sldMkLst>
          <pc:docMk/>
          <pc:sldMk cId="3848796427" sldId="318"/>
        </pc:sldMkLst>
      </pc:sldChg>
      <pc:sldChg chg="modSp add del">
        <pc:chgData name="변지석[ 학부재학 / 컴퓨터학과 ]" userId="455f4c58-1a92-4675-bebf-784a725c9ffc" providerId="ADAL" clId="{3CBE1457-AA15-40A3-9603-06B69FB2717B}" dt="2019-06-10T14:20:37.109" v="1089" actId="47"/>
        <pc:sldMkLst>
          <pc:docMk/>
          <pc:sldMk cId="2990019088" sldId="319"/>
        </pc:sldMkLst>
        <pc:spChg chg="mod">
          <ac:chgData name="변지석[ 학부재학 / 컴퓨터학과 ]" userId="455f4c58-1a92-4675-bebf-784a725c9ffc" providerId="ADAL" clId="{3CBE1457-AA15-40A3-9603-06B69FB2717B}" dt="2019-06-10T13:41:53.891" v="233" actId="20577"/>
          <ac:spMkLst>
            <pc:docMk/>
            <pc:sldMk cId="2990019088" sldId="319"/>
            <ac:spMk id="2" creationId="{2E782274-A80D-46FD-80BA-E5BE4E1159EC}"/>
          </ac:spMkLst>
        </pc:spChg>
      </pc:sldChg>
      <pc:sldChg chg="addSp delSp modSp add">
        <pc:chgData name="변지석[ 학부재학 / 컴퓨터학과 ]" userId="455f4c58-1a92-4675-bebf-784a725c9ffc" providerId="ADAL" clId="{3CBE1457-AA15-40A3-9603-06B69FB2717B}" dt="2019-06-10T14:12:08.053" v="788" actId="1076"/>
        <pc:sldMkLst>
          <pc:docMk/>
          <pc:sldMk cId="1196012998" sldId="320"/>
        </pc:sldMkLst>
        <pc:spChg chg="mod">
          <ac:chgData name="변지석[ 학부재학 / 컴퓨터학과 ]" userId="455f4c58-1a92-4675-bebf-784a725c9ffc" providerId="ADAL" clId="{3CBE1457-AA15-40A3-9603-06B69FB2717B}" dt="2019-06-10T13:51:31.052" v="666" actId="20577"/>
          <ac:spMkLst>
            <pc:docMk/>
            <pc:sldMk cId="1196012998" sldId="320"/>
            <ac:spMk id="2" creationId="{11715CA8-04BE-4613-8544-53F8B9FEE73B}"/>
          </ac:spMkLst>
        </pc:spChg>
        <pc:spChg chg="add del">
          <ac:chgData name="변지석[ 학부재학 / 컴퓨터학과 ]" userId="455f4c58-1a92-4675-bebf-784a725c9ffc" providerId="ADAL" clId="{3CBE1457-AA15-40A3-9603-06B69FB2717B}" dt="2019-06-10T13:59:15.820" v="669" actId="478"/>
          <ac:spMkLst>
            <pc:docMk/>
            <pc:sldMk cId="1196012998" sldId="320"/>
            <ac:spMk id="3" creationId="{6891B716-6FC9-4822-A2F0-1E15EA89E13B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4:06:42.366" v="727" actId="1076"/>
          <ac:spMkLst>
            <pc:docMk/>
            <pc:sldMk cId="1196012998" sldId="320"/>
            <ac:spMk id="16" creationId="{AB051234-74F0-4685-B21A-B29B569783AD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4:08:27.166" v="738" actId="1076"/>
          <ac:spMkLst>
            <pc:docMk/>
            <pc:sldMk cId="1196012998" sldId="320"/>
            <ac:spMk id="18" creationId="{CE8C86E2-58FA-483E-BA37-DC24E70B5D37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4:08:23.849" v="737" actId="1076"/>
          <ac:spMkLst>
            <pc:docMk/>
            <pc:sldMk cId="1196012998" sldId="320"/>
            <ac:spMk id="20" creationId="{A279B0C3-09C7-4F27-B498-CB23C975DC71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4:12:08.053" v="788" actId="1076"/>
          <ac:spMkLst>
            <pc:docMk/>
            <pc:sldMk cId="1196012998" sldId="320"/>
            <ac:spMk id="26" creationId="{4B8C081A-E8A5-4070-9AAD-E768C0304FB4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4:12:04.955" v="787" actId="1076"/>
          <ac:spMkLst>
            <pc:docMk/>
            <pc:sldMk cId="1196012998" sldId="320"/>
            <ac:spMk id="27" creationId="{06483B19-759B-4175-8BA4-9EA8C1A13EFF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4:11:58.492" v="786" actId="1076"/>
          <ac:spMkLst>
            <pc:docMk/>
            <pc:sldMk cId="1196012998" sldId="320"/>
            <ac:spMk id="28" creationId="{C2EA7610-AFCD-4A7D-8FBF-66E4B5CE895E}"/>
          </ac:spMkLst>
        </pc:spChg>
        <pc:cxnChg chg="add mod">
          <ac:chgData name="변지석[ 학부재학 / 컴퓨터학과 ]" userId="455f4c58-1a92-4675-bebf-784a725c9ffc" providerId="ADAL" clId="{3CBE1457-AA15-40A3-9603-06B69FB2717B}" dt="2019-06-10T14:00:43.755" v="709" actId="1076"/>
          <ac:cxnSpMkLst>
            <pc:docMk/>
            <pc:sldMk cId="1196012998" sldId="320"/>
            <ac:cxnSpMk id="8" creationId="{A62C3358-D83A-416E-9A93-A991CA79C896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4:00:18.517" v="705" actId="14100"/>
          <ac:cxnSpMkLst>
            <pc:docMk/>
            <pc:sldMk cId="1196012998" sldId="320"/>
            <ac:cxnSpMk id="9" creationId="{EC183B2B-84C2-46DE-8211-AA4DD08B1DD5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4:08:30.796" v="739" actId="14100"/>
          <ac:cxnSpMkLst>
            <pc:docMk/>
            <pc:sldMk cId="1196012998" sldId="320"/>
            <ac:cxnSpMk id="13" creationId="{1D3626D5-BAF0-4678-A35F-588A73D28603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4:06:47.297" v="728" actId="14100"/>
          <ac:cxnSpMkLst>
            <pc:docMk/>
            <pc:sldMk cId="1196012998" sldId="320"/>
            <ac:cxnSpMk id="14" creationId="{28E29E28-C7F1-4D52-B4BA-5C90E9F24040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4:09:03.079" v="743" actId="14100"/>
          <ac:cxnSpMkLst>
            <pc:docMk/>
            <pc:sldMk cId="1196012998" sldId="320"/>
            <ac:cxnSpMk id="22" creationId="{8BDE6951-A092-427D-BD4B-B9F3D83D7E8D}"/>
          </ac:cxnSpMkLst>
        </pc:cxnChg>
      </pc:sldChg>
      <pc:sldChg chg="modSp add del">
        <pc:chgData name="변지석[ 학부재학 / 컴퓨터학과 ]" userId="455f4c58-1a92-4675-bebf-784a725c9ffc" providerId="ADAL" clId="{3CBE1457-AA15-40A3-9603-06B69FB2717B}" dt="2019-06-10T14:12:11.760" v="789" actId="47"/>
        <pc:sldMkLst>
          <pc:docMk/>
          <pc:sldMk cId="408789561" sldId="321"/>
        </pc:sldMkLst>
        <pc:spChg chg="mod">
          <ac:chgData name="변지석[ 학부재학 / 컴퓨터학과 ]" userId="455f4c58-1a92-4675-bebf-784a725c9ffc" providerId="ADAL" clId="{3CBE1457-AA15-40A3-9603-06B69FB2717B}" dt="2019-06-10T14:09:40.059" v="746" actId="255"/>
          <ac:spMkLst>
            <pc:docMk/>
            <pc:sldMk cId="408789561" sldId="321"/>
            <ac:spMk id="16" creationId="{AB051234-74F0-4685-B21A-B29B569783AD}"/>
          </ac:spMkLst>
        </pc:spChg>
        <pc:spChg chg="mod">
          <ac:chgData name="변지석[ 학부재학 / 컴퓨터학과 ]" userId="455f4c58-1a92-4675-bebf-784a725c9ffc" providerId="ADAL" clId="{3CBE1457-AA15-40A3-9603-06B69FB2717B}" dt="2019-06-10T14:09:43.612" v="747" actId="255"/>
          <ac:spMkLst>
            <pc:docMk/>
            <pc:sldMk cId="408789561" sldId="321"/>
            <ac:spMk id="18" creationId="{CE8C86E2-58FA-483E-BA37-DC24E70B5D37}"/>
          </ac:spMkLst>
        </pc:spChg>
        <pc:spChg chg="mod">
          <ac:chgData name="변지석[ 학부재학 / 컴퓨터학과 ]" userId="455f4c58-1a92-4675-bebf-784a725c9ffc" providerId="ADAL" clId="{3CBE1457-AA15-40A3-9603-06B69FB2717B}" dt="2019-06-10T14:09:35.896" v="745" actId="255"/>
          <ac:spMkLst>
            <pc:docMk/>
            <pc:sldMk cId="408789561" sldId="321"/>
            <ac:spMk id="20" creationId="{A279B0C3-09C7-4F27-B498-CB23C975DC71}"/>
          </ac:spMkLst>
        </pc:spChg>
        <pc:cxnChg chg="mod">
          <ac:chgData name="변지석[ 학부재학 / 컴퓨터학과 ]" userId="455f4c58-1a92-4675-bebf-784a725c9ffc" providerId="ADAL" clId="{3CBE1457-AA15-40A3-9603-06B69FB2717B}" dt="2019-06-10T14:09:43.612" v="747" actId="255"/>
          <ac:cxnSpMkLst>
            <pc:docMk/>
            <pc:sldMk cId="408789561" sldId="321"/>
            <ac:cxnSpMk id="13" creationId="{1D3626D5-BAF0-4678-A35F-588A73D28603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4:09:40.059" v="746" actId="255"/>
          <ac:cxnSpMkLst>
            <pc:docMk/>
            <pc:sldMk cId="408789561" sldId="321"/>
            <ac:cxnSpMk id="14" creationId="{28E29E28-C7F1-4D52-B4BA-5C90E9F24040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4:09:35.896" v="745" actId="255"/>
          <ac:cxnSpMkLst>
            <pc:docMk/>
            <pc:sldMk cId="408789561" sldId="321"/>
            <ac:cxnSpMk id="22" creationId="{8BDE6951-A092-427D-BD4B-B9F3D83D7E8D}"/>
          </ac:cxnSpMkLst>
        </pc:cxnChg>
      </pc:sldChg>
      <pc:sldChg chg="addSp delSp modSp add">
        <pc:chgData name="변지석[ 학부재학 / 컴퓨터학과 ]" userId="455f4c58-1a92-4675-bebf-784a725c9ffc" providerId="ADAL" clId="{3CBE1457-AA15-40A3-9603-06B69FB2717B}" dt="2019-06-10T14:31:16.099" v="1097" actId="11529"/>
        <pc:sldMkLst>
          <pc:docMk/>
          <pc:sldMk cId="3769534630" sldId="321"/>
        </pc:sldMkLst>
        <pc:spChg chg="add mod">
          <ac:chgData name="변지석[ 학부재학 / 컴퓨터학과 ]" userId="455f4c58-1a92-4675-bebf-784a725c9ffc" providerId="ADAL" clId="{3CBE1457-AA15-40A3-9603-06B69FB2717B}" dt="2019-06-10T14:19:40.053" v="1086" actId="20577"/>
          <ac:spMkLst>
            <pc:docMk/>
            <pc:sldMk cId="3769534630" sldId="321"/>
            <ac:spMk id="7" creationId="{B69225B0-C1F4-4226-9D18-018358B38DC8}"/>
          </ac:spMkLst>
        </pc:spChg>
        <pc:spChg chg="add del mod">
          <ac:chgData name="변지석[ 학부재학 / 컴퓨터학과 ]" userId="455f4c58-1a92-4675-bebf-784a725c9ffc" providerId="ADAL" clId="{3CBE1457-AA15-40A3-9603-06B69FB2717B}" dt="2019-06-10T14:31:16.099" v="1097" actId="11529"/>
          <ac:spMkLst>
            <pc:docMk/>
            <pc:sldMk cId="3769534630" sldId="321"/>
            <ac:spMk id="11" creationId="{3C6E31EF-3E1E-417C-A72C-01DC4A3E47F7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2:58.249" v="801" actId="255"/>
          <ac:spMkLst>
            <pc:docMk/>
            <pc:sldMk cId="3769534630" sldId="321"/>
            <ac:spMk id="16" creationId="{AB051234-74F0-4685-B21A-B29B569783AD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3:06.417" v="802" actId="255"/>
          <ac:spMkLst>
            <pc:docMk/>
            <pc:sldMk cId="3769534630" sldId="321"/>
            <ac:spMk id="18" creationId="{CE8C86E2-58FA-483E-BA37-DC24E70B5D37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2:44.055" v="795" actId="1076"/>
          <ac:spMkLst>
            <pc:docMk/>
            <pc:sldMk cId="3769534630" sldId="321"/>
            <ac:spMk id="20" creationId="{A279B0C3-09C7-4F27-B498-CB23C975DC71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4:15:41.595" v="893" actId="20577"/>
          <ac:spMkLst>
            <pc:docMk/>
            <pc:sldMk cId="3769534630" sldId="321"/>
            <ac:spMk id="21" creationId="{DDED37C5-B01B-4E41-AB89-38B26EA4705C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2:41.989" v="794" actId="1076"/>
          <ac:spMkLst>
            <pc:docMk/>
            <pc:sldMk cId="3769534630" sldId="321"/>
            <ac:spMk id="26" creationId="{4B8C081A-E8A5-4070-9AAD-E768C0304FB4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3:10.988" v="803" actId="1076"/>
          <ac:spMkLst>
            <pc:docMk/>
            <pc:sldMk cId="3769534630" sldId="321"/>
            <ac:spMk id="28" creationId="{C2EA7610-AFCD-4A7D-8FBF-66E4B5CE895E}"/>
          </ac:spMkLst>
        </pc:spChg>
        <pc:cxnChg chg="mod">
          <ac:chgData name="변지석[ 학부재학 / 컴퓨터학과 ]" userId="455f4c58-1a92-4675-bebf-784a725c9ffc" providerId="ADAL" clId="{3CBE1457-AA15-40A3-9603-06B69FB2717B}" dt="2019-06-10T14:13:06.417" v="802" actId="255"/>
          <ac:cxnSpMkLst>
            <pc:docMk/>
            <pc:sldMk cId="3769534630" sldId="321"/>
            <ac:cxnSpMk id="13" creationId="{1D3626D5-BAF0-4678-A35F-588A73D28603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4:12:58.249" v="801" actId="255"/>
          <ac:cxnSpMkLst>
            <pc:docMk/>
            <pc:sldMk cId="3769534630" sldId="321"/>
            <ac:cxnSpMk id="14" creationId="{28E29E28-C7F1-4D52-B4BA-5C90E9F24040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4:14:46.077" v="882" actId="14100"/>
          <ac:cxnSpMkLst>
            <pc:docMk/>
            <pc:sldMk cId="3769534630" sldId="321"/>
            <ac:cxnSpMk id="17" creationId="{35FC791F-C405-4787-B006-174904DD2D88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4:12:46.417" v="796" actId="14100"/>
          <ac:cxnSpMkLst>
            <pc:docMk/>
            <pc:sldMk cId="3769534630" sldId="321"/>
            <ac:cxnSpMk id="22" creationId="{8BDE6951-A092-427D-BD4B-B9F3D83D7E8D}"/>
          </ac:cxnSpMkLst>
        </pc:cxnChg>
      </pc:sldChg>
      <pc:sldChg chg="addSp delSp modSp add">
        <pc:chgData name="변지석[ 학부재학 / 컴퓨터학과 ]" userId="455f4c58-1a92-4675-bebf-784a725c9ffc" providerId="ADAL" clId="{3CBE1457-AA15-40A3-9603-06B69FB2717B}" dt="2019-06-10T14:19:35.373" v="1084" actId="20577"/>
        <pc:sldMkLst>
          <pc:docMk/>
          <pc:sldMk cId="1818795341" sldId="322"/>
        </pc:sldMkLst>
        <pc:spChg chg="add del mod">
          <ac:chgData name="변지석[ 학부재학 / 컴퓨터학과 ]" userId="455f4c58-1a92-4675-bebf-784a725c9ffc" providerId="ADAL" clId="{3CBE1457-AA15-40A3-9603-06B69FB2717B}" dt="2019-06-10T14:19:31.210" v="1082" actId="478"/>
          <ac:spMkLst>
            <pc:docMk/>
            <pc:sldMk cId="1818795341" sldId="322"/>
            <ac:spMk id="3" creationId="{1BECF3DE-FD85-432F-9136-6FDB96F24863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4:19:22.041" v="1080" actId="207"/>
          <ac:spMkLst>
            <pc:docMk/>
            <pc:sldMk cId="1818795341" sldId="322"/>
            <ac:spMk id="5" creationId="{B69A87C3-7F5B-4EA7-AEA4-4E392147C30E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9:35.373" v="1084" actId="20577"/>
          <ac:spMkLst>
            <pc:docMk/>
            <pc:sldMk cId="1818795341" sldId="322"/>
            <ac:spMk id="7" creationId="{B69225B0-C1F4-4226-9D18-018358B38DC8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9:22.041" v="1080" actId="207"/>
          <ac:spMkLst>
            <pc:docMk/>
            <pc:sldMk cId="1818795341" sldId="322"/>
            <ac:spMk id="16" creationId="{AB051234-74F0-4685-B21A-B29B569783AD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9:22.041" v="1080" actId="207"/>
          <ac:spMkLst>
            <pc:docMk/>
            <pc:sldMk cId="1818795341" sldId="322"/>
            <ac:spMk id="18" creationId="{CE8C86E2-58FA-483E-BA37-DC24E70B5D37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4:19:22.041" v="1080" actId="207"/>
          <ac:spMkLst>
            <pc:docMk/>
            <pc:sldMk cId="1818795341" sldId="322"/>
            <ac:spMk id="19" creationId="{85EBA6F1-0309-47CE-B27A-A0B880A43BD7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9:22.041" v="1080" actId="207"/>
          <ac:spMkLst>
            <pc:docMk/>
            <pc:sldMk cId="1818795341" sldId="322"/>
            <ac:spMk id="20" creationId="{A279B0C3-09C7-4F27-B498-CB23C975DC71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9:22.041" v="1080" actId="207"/>
          <ac:spMkLst>
            <pc:docMk/>
            <pc:sldMk cId="1818795341" sldId="322"/>
            <ac:spMk id="26" creationId="{4B8C081A-E8A5-4070-9AAD-E768C0304FB4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9:22.041" v="1080" actId="207"/>
          <ac:spMkLst>
            <pc:docMk/>
            <pc:sldMk cId="1818795341" sldId="322"/>
            <ac:spMk id="27" creationId="{06483B19-759B-4175-8BA4-9EA8C1A13EFF}"/>
          </ac:spMkLst>
        </pc:spChg>
        <pc:spChg chg="mod">
          <ac:chgData name="변지석[ 학부재학 / 컴퓨터학과 ]" userId="455f4c58-1a92-4675-bebf-784a725c9ffc" providerId="ADAL" clId="{3CBE1457-AA15-40A3-9603-06B69FB2717B}" dt="2019-06-10T14:19:22.041" v="1080" actId="207"/>
          <ac:spMkLst>
            <pc:docMk/>
            <pc:sldMk cId="1818795341" sldId="322"/>
            <ac:spMk id="28" creationId="{C2EA7610-AFCD-4A7D-8FBF-66E4B5CE895E}"/>
          </ac:spMkLst>
        </pc:spChg>
        <pc:cxnChg chg="mod">
          <ac:chgData name="변지석[ 학부재학 / 컴퓨터학과 ]" userId="455f4c58-1a92-4675-bebf-784a725c9ffc" providerId="ADAL" clId="{3CBE1457-AA15-40A3-9603-06B69FB2717B}" dt="2019-06-10T14:19:22.041" v="1080" actId="207"/>
          <ac:cxnSpMkLst>
            <pc:docMk/>
            <pc:sldMk cId="1818795341" sldId="322"/>
            <ac:cxnSpMk id="8" creationId="{A62C3358-D83A-416E-9A93-A991CA79C896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4:19:22.041" v="1080" actId="207"/>
          <ac:cxnSpMkLst>
            <pc:docMk/>
            <pc:sldMk cId="1818795341" sldId="322"/>
            <ac:cxnSpMk id="9" creationId="{EC183B2B-84C2-46DE-8211-AA4DD08B1DD5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4:19:22.041" v="1080" actId="207"/>
          <ac:cxnSpMkLst>
            <pc:docMk/>
            <pc:sldMk cId="1818795341" sldId="322"/>
            <ac:cxnSpMk id="13" creationId="{1D3626D5-BAF0-4678-A35F-588A73D28603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4:19:22.041" v="1080" actId="207"/>
          <ac:cxnSpMkLst>
            <pc:docMk/>
            <pc:sldMk cId="1818795341" sldId="322"/>
            <ac:cxnSpMk id="14" creationId="{28E29E28-C7F1-4D52-B4BA-5C90E9F24040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4:19:22.041" v="1080" actId="207"/>
          <ac:cxnSpMkLst>
            <pc:docMk/>
            <pc:sldMk cId="1818795341" sldId="322"/>
            <ac:cxnSpMk id="17" creationId="{35FC791F-C405-4787-B006-174904DD2D88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4:19:22.041" v="1080" actId="207"/>
          <ac:cxnSpMkLst>
            <pc:docMk/>
            <pc:sldMk cId="1818795341" sldId="322"/>
            <ac:cxnSpMk id="22" creationId="{8BDE6951-A092-427D-BD4B-B9F3D83D7E8D}"/>
          </ac:cxnSpMkLst>
        </pc:cxnChg>
      </pc:sldChg>
      <pc:sldChg chg="modSp add">
        <pc:chgData name="변지석[ 학부재학 / 컴퓨터학과 ]" userId="455f4c58-1a92-4675-bebf-784a725c9ffc" providerId="ADAL" clId="{3CBE1457-AA15-40A3-9603-06B69FB2717B}" dt="2019-06-10T14:19:47.141" v="1088" actId="20577"/>
        <pc:sldMkLst>
          <pc:docMk/>
          <pc:sldMk cId="2855000297" sldId="323"/>
        </pc:sldMkLst>
        <pc:spChg chg="mod">
          <ac:chgData name="변지석[ 학부재학 / 컴퓨터학과 ]" userId="455f4c58-1a92-4675-bebf-784a725c9ffc" providerId="ADAL" clId="{3CBE1457-AA15-40A3-9603-06B69FB2717B}" dt="2019-06-10T14:19:47.141" v="1088" actId="20577"/>
          <ac:spMkLst>
            <pc:docMk/>
            <pc:sldMk cId="2855000297" sldId="323"/>
            <ac:spMk id="7" creationId="{B69225B0-C1F4-4226-9D18-018358B38DC8}"/>
          </ac:spMkLst>
        </pc:spChg>
      </pc:sldChg>
      <pc:sldChg chg="modSp add">
        <pc:chgData name="변지석[ 학부재학 / 컴퓨터학과 ]" userId="455f4c58-1a92-4675-bebf-784a725c9ffc" providerId="ADAL" clId="{3CBE1457-AA15-40A3-9603-06B69FB2717B}" dt="2019-06-10T15:12:14.737" v="1731" actId="20577"/>
        <pc:sldMkLst>
          <pc:docMk/>
          <pc:sldMk cId="823357609" sldId="324"/>
        </pc:sldMkLst>
        <pc:spChg chg="mod">
          <ac:chgData name="변지석[ 학부재학 / 컴퓨터학과 ]" userId="455f4c58-1a92-4675-bebf-784a725c9ffc" providerId="ADAL" clId="{3CBE1457-AA15-40A3-9603-06B69FB2717B}" dt="2019-06-10T15:12:14.737" v="1731" actId="20577"/>
          <ac:spMkLst>
            <pc:docMk/>
            <pc:sldMk cId="823357609" sldId="324"/>
            <ac:spMk id="3" creationId="{FCAA9487-FB05-496B-B9B3-8A7589855829}"/>
          </ac:spMkLst>
        </pc:spChg>
      </pc:sldChg>
      <pc:sldChg chg="modSp add del">
        <pc:chgData name="변지석[ 학부재학 / 컴퓨터학과 ]" userId="455f4c58-1a92-4675-bebf-784a725c9ffc" providerId="ADAL" clId="{3CBE1457-AA15-40A3-9603-06B69FB2717B}" dt="2019-06-10T14:47:24.737" v="1171" actId="47"/>
        <pc:sldMkLst>
          <pc:docMk/>
          <pc:sldMk cId="3364958320" sldId="325"/>
        </pc:sldMkLst>
        <pc:spChg chg="mod">
          <ac:chgData name="변지석[ 학부재학 / 컴퓨터학과 ]" userId="455f4c58-1a92-4675-bebf-784a725c9ffc" providerId="ADAL" clId="{3CBE1457-AA15-40A3-9603-06B69FB2717B}" dt="2019-06-10T14:47:14.048" v="1150" actId="20577"/>
          <ac:spMkLst>
            <pc:docMk/>
            <pc:sldMk cId="3364958320" sldId="325"/>
            <ac:spMk id="2" creationId="{F492321D-1769-4F96-B4C6-F1F5933C1794}"/>
          </ac:spMkLst>
        </pc:spChg>
        <pc:spChg chg="mod">
          <ac:chgData name="변지석[ 학부재학 / 컴퓨터학과 ]" userId="455f4c58-1a92-4675-bebf-784a725c9ffc" providerId="ADAL" clId="{3CBE1457-AA15-40A3-9603-06B69FB2717B}" dt="2019-06-10T14:47:18.117" v="1169" actId="20577"/>
          <ac:spMkLst>
            <pc:docMk/>
            <pc:sldMk cId="3364958320" sldId="325"/>
            <ac:spMk id="3" creationId="{A8D6B3C8-9FB9-425D-8467-B46FD5E9F25C}"/>
          </ac:spMkLst>
        </pc:spChg>
      </pc:sldChg>
      <pc:sldChg chg="modSp add">
        <pc:chgData name="변지석[ 학부재학 / 컴퓨터학과 ]" userId="455f4c58-1a92-4675-bebf-784a725c9ffc" providerId="ADAL" clId="{3CBE1457-AA15-40A3-9603-06B69FB2717B}" dt="2019-06-10T15:30:59.836" v="2200" actId="1076"/>
        <pc:sldMkLst>
          <pc:docMk/>
          <pc:sldMk cId="1315616547" sldId="326"/>
        </pc:sldMkLst>
        <pc:spChg chg="mod">
          <ac:chgData name="변지석[ 학부재학 / 컴퓨터학과 ]" userId="455f4c58-1a92-4675-bebf-784a725c9ffc" providerId="ADAL" clId="{3CBE1457-AA15-40A3-9603-06B69FB2717B}" dt="2019-06-10T14:48:12.881" v="1356" actId="20577"/>
          <ac:spMkLst>
            <pc:docMk/>
            <pc:sldMk cId="1315616547" sldId="326"/>
            <ac:spMk id="2" creationId="{39145FB1-A816-41BF-87E2-E2EA2B4DE0B6}"/>
          </ac:spMkLst>
        </pc:spChg>
        <pc:spChg chg="mod">
          <ac:chgData name="변지석[ 학부재학 / 컴퓨터학과 ]" userId="455f4c58-1a92-4675-bebf-784a725c9ffc" providerId="ADAL" clId="{3CBE1457-AA15-40A3-9603-06B69FB2717B}" dt="2019-06-10T15:30:59.836" v="2200" actId="1076"/>
          <ac:spMkLst>
            <pc:docMk/>
            <pc:sldMk cId="1315616547" sldId="326"/>
            <ac:spMk id="3" creationId="{469FDB52-A075-4160-A97B-23DD1718FF1E}"/>
          </ac:spMkLst>
        </pc:spChg>
        <pc:spChg chg="mod">
          <ac:chgData name="변지석[ 학부재학 / 컴퓨터학과 ]" userId="455f4c58-1a92-4675-bebf-784a725c9ffc" providerId="ADAL" clId="{3CBE1457-AA15-40A3-9603-06B69FB2717B}" dt="2019-06-10T15:10:55.010" v="1686" actId="20577"/>
          <ac:spMkLst>
            <pc:docMk/>
            <pc:sldMk cId="1315616547" sldId="326"/>
            <ac:spMk id="4" creationId="{3636E73E-AAED-4FB2-BEC8-DF8DD98BC7BF}"/>
          </ac:spMkLst>
        </pc:spChg>
      </pc:sldChg>
      <pc:sldChg chg="addSp modSp add">
        <pc:chgData name="변지석[ 학부재학 / 컴퓨터학과 ]" userId="455f4c58-1a92-4675-bebf-784a725c9ffc" providerId="ADAL" clId="{3CBE1457-AA15-40A3-9603-06B69FB2717B}" dt="2019-06-10T15:20:26.217" v="1884" actId="20577"/>
        <pc:sldMkLst>
          <pc:docMk/>
          <pc:sldMk cId="3747642383" sldId="327"/>
        </pc:sldMkLst>
        <pc:spChg chg="mod">
          <ac:chgData name="변지석[ 학부재학 / 컴퓨터학과 ]" userId="455f4c58-1a92-4675-bebf-784a725c9ffc" providerId="ADAL" clId="{3CBE1457-AA15-40A3-9603-06B69FB2717B}" dt="2019-06-10T15:20:26.217" v="1884" actId="20577"/>
          <ac:spMkLst>
            <pc:docMk/>
            <pc:sldMk cId="3747642383" sldId="327"/>
            <ac:spMk id="2" creationId="{11715CA8-04BE-4613-8544-53F8B9FEE73B}"/>
          </ac:spMkLst>
        </pc:spChg>
        <pc:spChg chg="mod">
          <ac:chgData name="변지석[ 학부재학 / 컴퓨터학과 ]" userId="455f4c58-1a92-4675-bebf-784a725c9ffc" providerId="ADAL" clId="{3CBE1457-AA15-40A3-9603-06B69FB2717B}" dt="2019-06-10T15:15:42.095" v="1769" actId="1076"/>
          <ac:spMkLst>
            <pc:docMk/>
            <pc:sldMk cId="3747642383" sldId="327"/>
            <ac:spMk id="16" creationId="{AB051234-74F0-4685-B21A-B29B569783AD}"/>
          </ac:spMkLst>
        </pc:spChg>
        <pc:spChg chg="mod">
          <ac:chgData name="변지석[ 학부재학 / 컴퓨터학과 ]" userId="455f4c58-1a92-4675-bebf-784a725c9ffc" providerId="ADAL" clId="{3CBE1457-AA15-40A3-9603-06B69FB2717B}" dt="2019-06-10T15:16:07.883" v="1800" actId="1076"/>
          <ac:spMkLst>
            <pc:docMk/>
            <pc:sldMk cId="3747642383" sldId="327"/>
            <ac:spMk id="18" creationId="{CE8C86E2-58FA-483E-BA37-DC24E70B5D37}"/>
          </ac:spMkLst>
        </pc:spChg>
        <pc:spChg chg="mod">
          <ac:chgData name="변지석[ 학부재학 / 컴퓨터학과 ]" userId="455f4c58-1a92-4675-bebf-784a725c9ffc" providerId="ADAL" clId="{3CBE1457-AA15-40A3-9603-06B69FB2717B}" dt="2019-06-10T15:16:18.507" v="1801" actId="1076"/>
          <ac:spMkLst>
            <pc:docMk/>
            <pc:sldMk cId="3747642383" sldId="327"/>
            <ac:spMk id="20" creationId="{A279B0C3-09C7-4F27-B498-CB23C975DC71}"/>
          </ac:spMkLst>
        </pc:spChg>
        <pc:spChg chg="mod">
          <ac:chgData name="변지석[ 학부재학 / 컴퓨터학과 ]" userId="455f4c58-1a92-4675-bebf-784a725c9ffc" providerId="ADAL" clId="{3CBE1457-AA15-40A3-9603-06B69FB2717B}" dt="2019-06-10T15:16:30.974" v="1815" actId="20577"/>
          <ac:spMkLst>
            <pc:docMk/>
            <pc:sldMk cId="3747642383" sldId="327"/>
            <ac:spMk id="26" creationId="{4B8C081A-E8A5-4070-9AAD-E768C0304FB4}"/>
          </ac:spMkLst>
        </pc:spChg>
        <pc:spChg chg="mod">
          <ac:chgData name="변지석[ 학부재학 / 컴퓨터학과 ]" userId="455f4c58-1a92-4675-bebf-784a725c9ffc" providerId="ADAL" clId="{3CBE1457-AA15-40A3-9603-06B69FB2717B}" dt="2019-06-10T15:15:47.760" v="1775" actId="20577"/>
          <ac:spMkLst>
            <pc:docMk/>
            <pc:sldMk cId="3747642383" sldId="327"/>
            <ac:spMk id="27" creationId="{06483B19-759B-4175-8BA4-9EA8C1A13EFF}"/>
          </ac:spMkLst>
        </pc:spChg>
        <pc:spChg chg="mod">
          <ac:chgData name="변지석[ 학부재학 / 컴퓨터학과 ]" userId="455f4c58-1a92-4675-bebf-784a725c9ffc" providerId="ADAL" clId="{3CBE1457-AA15-40A3-9603-06B69FB2717B}" dt="2019-06-10T15:16:07.883" v="1800" actId="1076"/>
          <ac:spMkLst>
            <pc:docMk/>
            <pc:sldMk cId="3747642383" sldId="327"/>
            <ac:spMk id="28" creationId="{C2EA7610-AFCD-4A7D-8FBF-66E4B5CE895E}"/>
          </ac:spMkLst>
        </pc:spChg>
        <pc:cxnChg chg="mod">
          <ac:chgData name="변지석[ 학부재학 / 컴퓨터학과 ]" userId="455f4c58-1a92-4675-bebf-784a725c9ffc" providerId="ADAL" clId="{3CBE1457-AA15-40A3-9603-06B69FB2717B}" dt="2019-06-10T15:14:19.468" v="1734" actId="1076"/>
          <ac:cxnSpMkLst>
            <pc:docMk/>
            <pc:sldMk cId="3747642383" sldId="327"/>
            <ac:cxnSpMk id="8" creationId="{A62C3358-D83A-416E-9A93-A991CA79C896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5:14:16.619" v="1733" actId="1076"/>
          <ac:cxnSpMkLst>
            <pc:docMk/>
            <pc:sldMk cId="3747642383" sldId="327"/>
            <ac:cxnSpMk id="9" creationId="{EC183B2B-84C2-46DE-8211-AA4DD08B1DD5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5:14:34.398" v="1740" actId="14100"/>
          <ac:cxnSpMkLst>
            <pc:docMk/>
            <pc:sldMk cId="3747642383" sldId="327"/>
            <ac:cxnSpMk id="13" creationId="{1D3626D5-BAF0-4678-A35F-588A73D28603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5:14:23.692" v="1736" actId="14100"/>
          <ac:cxnSpMkLst>
            <pc:docMk/>
            <pc:sldMk cId="3747642383" sldId="327"/>
            <ac:cxnSpMk id="14" creationId="{28E29E28-C7F1-4D52-B4BA-5C90E9F24040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4:40.844" v="1743" actId="14100"/>
          <ac:cxnSpMkLst>
            <pc:docMk/>
            <pc:sldMk cId="3747642383" sldId="327"/>
            <ac:cxnSpMk id="19" creationId="{8B5CAF56-21E8-420B-A7F7-F1F823C856CD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4:48.795" v="1746" actId="14100"/>
          <ac:cxnSpMkLst>
            <pc:docMk/>
            <pc:sldMk cId="3747642383" sldId="327"/>
            <ac:cxnSpMk id="21" creationId="{32F28A31-BBE7-4057-BCE6-19A02587DD55}"/>
          </ac:cxnSpMkLst>
        </pc:cxnChg>
        <pc:cxnChg chg="mod">
          <ac:chgData name="변지석[ 학부재학 / 컴퓨터학과 ]" userId="455f4c58-1a92-4675-bebf-784a725c9ffc" providerId="ADAL" clId="{3CBE1457-AA15-40A3-9603-06B69FB2717B}" dt="2019-06-10T15:14:29.795" v="1738" actId="14100"/>
          <ac:cxnSpMkLst>
            <pc:docMk/>
            <pc:sldMk cId="3747642383" sldId="327"/>
            <ac:cxnSpMk id="22" creationId="{8BDE6951-A092-427D-BD4B-B9F3D83D7E8D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4:54.658" v="1749" actId="14100"/>
          <ac:cxnSpMkLst>
            <pc:docMk/>
            <pc:sldMk cId="3747642383" sldId="327"/>
            <ac:cxnSpMk id="24" creationId="{71C7B2AD-642A-4238-84A9-0E60058B32C1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5:01.690" v="1753" actId="14100"/>
          <ac:cxnSpMkLst>
            <pc:docMk/>
            <pc:sldMk cId="3747642383" sldId="327"/>
            <ac:cxnSpMk id="29" creationId="{F0E137E4-E4B8-4E11-9DAF-8F7153E1D0C5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5:05.801" v="1756" actId="14100"/>
          <ac:cxnSpMkLst>
            <pc:docMk/>
            <pc:sldMk cId="3747642383" sldId="327"/>
            <ac:cxnSpMk id="31" creationId="{B936280C-98E6-4365-9BB9-160D81141368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5:11.784" v="1759" actId="14100"/>
          <ac:cxnSpMkLst>
            <pc:docMk/>
            <pc:sldMk cId="3747642383" sldId="327"/>
            <ac:cxnSpMk id="34" creationId="{C96DF444-B0DC-41CD-BAFE-29D2AEBA20B9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5:15.665" v="1762" actId="14100"/>
          <ac:cxnSpMkLst>
            <pc:docMk/>
            <pc:sldMk cId="3747642383" sldId="327"/>
            <ac:cxnSpMk id="37" creationId="{D2C30FB8-FF4F-42BC-9E3D-9F5D304A2B58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5:20.422" v="1765" actId="14100"/>
          <ac:cxnSpMkLst>
            <pc:docMk/>
            <pc:sldMk cId="3747642383" sldId="327"/>
            <ac:cxnSpMk id="40" creationId="{B354714E-D730-4CC0-9CFE-0C3403FD5458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5:27.495" v="1768" actId="14100"/>
          <ac:cxnSpMkLst>
            <pc:docMk/>
            <pc:sldMk cId="3747642383" sldId="327"/>
            <ac:cxnSpMk id="43" creationId="{B1B92F4D-7A05-4762-8900-15D8C8CEB104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9:42.387" v="1818" actId="14100"/>
          <ac:cxnSpMkLst>
            <pc:docMk/>
            <pc:sldMk cId="3747642383" sldId="327"/>
            <ac:cxnSpMk id="46" creationId="{B05EC1D2-2D68-4B5C-B3BC-D74DF4175E92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9:53.238" v="1821" actId="14100"/>
          <ac:cxnSpMkLst>
            <pc:docMk/>
            <pc:sldMk cId="3747642383" sldId="327"/>
            <ac:cxnSpMk id="49" creationId="{A5331814-AE48-45C8-86C3-AE34B70FC3E0}"/>
          </ac:cxnSpMkLst>
        </pc:cxnChg>
        <pc:cxnChg chg="add mod">
          <ac:chgData name="변지석[ 학부재학 / 컴퓨터학과 ]" userId="455f4c58-1a92-4675-bebf-784a725c9ffc" providerId="ADAL" clId="{3CBE1457-AA15-40A3-9603-06B69FB2717B}" dt="2019-06-10T15:19:59.699" v="1824" actId="14100"/>
          <ac:cxnSpMkLst>
            <pc:docMk/>
            <pc:sldMk cId="3747642383" sldId="327"/>
            <ac:cxnSpMk id="52" creationId="{58EBCE66-5A99-4190-A5C7-6772C72E6DB3}"/>
          </ac:cxnSpMkLst>
        </pc:cxnChg>
      </pc:sldChg>
      <pc:sldChg chg="modSp add del">
        <pc:chgData name="변지석[ 학부재학 / 컴퓨터학과 ]" userId="455f4c58-1a92-4675-bebf-784a725c9ffc" providerId="ADAL" clId="{3CBE1457-AA15-40A3-9603-06B69FB2717B}" dt="2019-06-10T15:21:19.183" v="1893" actId="47"/>
        <pc:sldMkLst>
          <pc:docMk/>
          <pc:sldMk cId="3918183231" sldId="328"/>
        </pc:sldMkLst>
        <pc:spChg chg="mod">
          <ac:chgData name="변지석[ 학부재학 / 컴퓨터학과 ]" userId="455f4c58-1a92-4675-bebf-784a725c9ffc" providerId="ADAL" clId="{3CBE1457-AA15-40A3-9603-06B69FB2717B}" dt="2019-06-10T15:21:04.850" v="1891" actId="20577"/>
          <ac:spMkLst>
            <pc:docMk/>
            <pc:sldMk cId="3918183231" sldId="328"/>
            <ac:spMk id="2" creationId="{3447FD9B-469D-4075-BBAC-766BD3C8640A}"/>
          </ac:spMkLst>
        </pc:spChg>
      </pc:sldChg>
      <pc:sldChg chg="addSp modSp add">
        <pc:chgData name="변지석[ 학부재학 / 컴퓨터학과 ]" userId="455f4c58-1a92-4675-bebf-784a725c9ffc" providerId="ADAL" clId="{3CBE1457-AA15-40A3-9603-06B69FB2717B}" dt="2019-06-10T15:31:11.007" v="2202" actId="20577"/>
        <pc:sldMkLst>
          <pc:docMk/>
          <pc:sldMk cId="3977805279" sldId="329"/>
        </pc:sldMkLst>
        <pc:spChg chg="mod">
          <ac:chgData name="변지석[ 학부재학 / 컴퓨터학과 ]" userId="455f4c58-1a92-4675-bebf-784a725c9ffc" providerId="ADAL" clId="{3CBE1457-AA15-40A3-9603-06B69FB2717B}" dt="2019-06-10T15:21:23.059" v="1899" actId="20577"/>
          <ac:spMkLst>
            <pc:docMk/>
            <pc:sldMk cId="3977805279" sldId="329"/>
            <ac:spMk id="2" creationId="{39145FB1-A816-41BF-87E2-E2EA2B4DE0B6}"/>
          </ac:spMkLst>
        </pc:spChg>
        <pc:spChg chg="mod">
          <ac:chgData name="변지석[ 학부재학 / 컴퓨터학과 ]" userId="455f4c58-1a92-4675-bebf-784a725c9ffc" providerId="ADAL" clId="{3CBE1457-AA15-40A3-9603-06B69FB2717B}" dt="2019-06-10T15:30:08.263" v="2189" actId="20577"/>
          <ac:spMkLst>
            <pc:docMk/>
            <pc:sldMk cId="3977805279" sldId="329"/>
            <ac:spMk id="3" creationId="{469FDB52-A075-4160-A97B-23DD1718FF1E}"/>
          </ac:spMkLst>
        </pc:spChg>
        <pc:spChg chg="mod">
          <ac:chgData name="변지석[ 학부재학 / 컴퓨터학과 ]" userId="455f4c58-1a92-4675-bebf-784a725c9ffc" providerId="ADAL" clId="{3CBE1457-AA15-40A3-9603-06B69FB2717B}" dt="2019-06-10T15:21:27.268" v="1901" actId="6549"/>
          <ac:spMkLst>
            <pc:docMk/>
            <pc:sldMk cId="3977805279" sldId="329"/>
            <ac:spMk id="4" creationId="{3636E73E-AAED-4FB2-BEC8-DF8DD98BC7BF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5:30:52.728" v="2198" actId="1076"/>
          <ac:spMkLst>
            <pc:docMk/>
            <pc:sldMk cId="3977805279" sldId="329"/>
            <ac:spMk id="5" creationId="{45362D8E-3844-41FD-B690-299AAAFB8A52}"/>
          </ac:spMkLst>
        </pc:spChg>
        <pc:spChg chg="add mod">
          <ac:chgData name="변지석[ 학부재학 / 컴퓨터학과 ]" userId="455f4c58-1a92-4675-bebf-784a725c9ffc" providerId="ADAL" clId="{3CBE1457-AA15-40A3-9603-06B69FB2717B}" dt="2019-06-10T15:31:11.007" v="2202" actId="20577"/>
          <ac:spMkLst>
            <pc:docMk/>
            <pc:sldMk cId="3977805279" sldId="329"/>
            <ac:spMk id="6" creationId="{73653C10-2D7B-454E-B6A4-78996A9A35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8B2F7-82B0-438D-9D89-A10078F3FE8F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56096-593E-4C74-AEE2-D5D8749E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자연어처리 프로젝트 </a:t>
            </a:r>
            <a:r>
              <a:rPr lang="en-US" altLang="ko-KR" dirty="0"/>
              <a:t>2</a:t>
            </a:r>
            <a:r>
              <a:rPr lang="ko-KR" altLang="en-US" dirty="0" err="1"/>
              <a:t>차발표를</a:t>
            </a:r>
            <a:r>
              <a:rPr lang="ko-KR" altLang="en-US" dirty="0"/>
              <a:t> 맡게 된 권민규입니다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조는 이번 프로젝트에서 파이썬 문서 검색기를 만들려고 하는데요</a:t>
            </a:r>
            <a:r>
              <a:rPr lang="en-US" altLang="ko-KR" dirty="0"/>
              <a:t>,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파이썬 문서 검색이 필요한지에 대해 예제를 준비해 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개발자가 있고</a:t>
            </a:r>
            <a:r>
              <a:rPr lang="en-US" altLang="ko-KR" dirty="0"/>
              <a:t>, </a:t>
            </a:r>
            <a:r>
              <a:rPr lang="ko-KR" altLang="en-US" dirty="0"/>
              <a:t>개발자는 저 문자열 리스트에서 문자열 맨 끝에 도시 이름만 가져오고 싶어합니다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스택오버플로에</a:t>
            </a:r>
            <a:r>
              <a:rPr lang="ko-KR" altLang="en-US" dirty="0"/>
              <a:t> 물어보면 사람들이 답을 해줘요</a:t>
            </a:r>
            <a:r>
              <a:rPr lang="en-US" altLang="ko-KR" dirty="0"/>
              <a:t>. </a:t>
            </a:r>
            <a:r>
              <a:rPr lang="ko-KR" altLang="en-US" dirty="0"/>
              <a:t>이렇게 코드를 </a:t>
            </a:r>
            <a:r>
              <a:rPr lang="ko-KR" altLang="en-US" dirty="0" err="1"/>
              <a:t>짜서요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이건 </a:t>
            </a:r>
            <a:r>
              <a:rPr lang="ko-KR" altLang="en-US" dirty="0" err="1"/>
              <a:t>공부하는데는</a:t>
            </a:r>
            <a:r>
              <a:rPr lang="ko-KR" altLang="en-US" dirty="0"/>
              <a:t> 별 도움이 안됩니다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진짜 도움이 되려면 이 문제를 어떤 파이썬 기능으로 해결할 수 있는지 알려줘야 하는데요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그래서 사람들은 자기 답변 밑에 파이썬 공식 문서 링크를 </a:t>
            </a:r>
            <a:r>
              <a:rPr lang="ko-KR" altLang="en-US" dirty="0" err="1"/>
              <a:t>걸어두고</a:t>
            </a:r>
            <a:r>
              <a:rPr lang="ko-KR" altLang="en-US" dirty="0"/>
              <a:t> 참고하라고 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여기에 집중했습니다</a:t>
            </a:r>
            <a:r>
              <a:rPr lang="en-US" altLang="ko-KR" dirty="0"/>
              <a:t>. </a:t>
            </a:r>
            <a:r>
              <a:rPr lang="ko-KR" altLang="en-US" dirty="0"/>
              <a:t>이게 사람들에게 도움이 되겠구나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사람이 생각하는 내용을 </a:t>
            </a:r>
            <a:r>
              <a:rPr lang="ko-KR" altLang="en-US" dirty="0" err="1"/>
              <a:t>파이썬의</a:t>
            </a:r>
            <a:r>
              <a:rPr lang="ko-KR" altLang="en-US" dirty="0"/>
              <a:t> 개념으로 바꿔주는 도구가 필요하다고 생각했습니다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13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 목표는 </a:t>
            </a:r>
            <a:r>
              <a:rPr lang="ko-KR" altLang="en-US" dirty="0" err="1"/>
              <a:t>이겁니다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</a:t>
            </a:r>
            <a:r>
              <a:rPr lang="ko-KR" altLang="en-US" dirty="0" err="1"/>
              <a:t>스택오버플로에서</a:t>
            </a:r>
            <a:r>
              <a:rPr lang="ko-KR" altLang="en-US" dirty="0"/>
              <a:t> 사람들이 답변하게 하지 않고</a:t>
            </a:r>
            <a:r>
              <a:rPr lang="en-US" altLang="ko-KR" dirty="0"/>
              <a:t>,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2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참고해야 할 파이썬 문서를 직접 알려주는 지식 서비스를 만드는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예시에선 리스트 표현법과 문자열 스플릿 메소드가 정답이고요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7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기존</a:t>
            </a:r>
            <a:r>
              <a:rPr lang="en-US" altLang="ko-KR" dirty="0" smtClean="0"/>
              <a:t>(2</a:t>
            </a:r>
            <a:r>
              <a:rPr lang="ko-KR" altLang="en-US" dirty="0" smtClean="0"/>
              <a:t>차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에는 가장 가까운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개를 공개</a:t>
            </a:r>
            <a:endParaRPr lang="en-US" altLang="ko-K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현재는 코사인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측정하고 그와 가장 유사한 값과 그 값과 차이가 </a:t>
            </a:r>
            <a:r>
              <a:rPr lang="en-US" altLang="ko-KR" dirty="0" smtClean="0"/>
              <a:t>0.05 </a:t>
            </a:r>
            <a:r>
              <a:rPr lang="ko-KR" altLang="en-US" dirty="0" smtClean="0"/>
              <a:t>이하인 범위의 문서를 전부 보여준다면</a:t>
            </a:r>
            <a:endParaRPr lang="en-US" altLang="ko-K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51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발표는 </a:t>
            </a: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  <a:r>
              <a:rPr lang="ko-KR" altLang="en-US" dirty="0"/>
              <a:t>질문이나 조언 주실 것 있나요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56096-593E-4C74-AEE2-D5D8749E7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6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EC55-0E63-464E-BBDB-FA881C2C9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E38E8-4BE3-4ED2-A363-0EC3CBD47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A7BB1-D4E0-4F0C-B57B-EC1819F6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3373A-A0A0-4F09-AB8E-AFCB0CEF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173F0-48D3-4EFE-9EF8-F9F380A2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1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9DE8C-CC04-4A28-A8EA-334DAC1C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16B00-1011-4DE8-83D4-03539C493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1CE22-68F7-433B-9787-0C03457E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DAA40-0FED-41D2-A508-5606422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A6208-BF6D-4FB6-B7AE-988F91E6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BF0B87-3A9D-434C-9A90-DC94E1452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BFBAD6-FDDF-4085-B276-B6C2C403A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CD07B-92E0-4041-8281-8F3958B3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457D7-CBB5-44E6-A746-82C7B89F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E8718-5DFD-41DA-867D-59C88EE8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EB613-C73F-4CCA-A98B-199950CA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E9E18-5930-453F-9100-9093E8A1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E4FEC-9776-4988-BB0B-FF169B94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83ACE-6BAB-47CE-AD7F-14D63FBA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FA2EE-622C-48E2-87DC-BAE89172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1DDF5-61DE-49ED-A189-C0B9CBD5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CBE602-F43C-4D9C-BF05-0FF10990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1B806-7487-4F0D-9742-9ED45251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53021-FC9F-4907-8E37-C2AF3928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CEB55-2BC8-46A4-9215-4A34680A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5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E5419-45F0-47AC-A6B4-AEC61A9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78B59-998C-4674-9F7B-25B5766A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BD3CE-E518-42E2-8EF4-101A5653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4EEC8-5E9B-4878-8511-AC0CB336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9D203-8ECD-41BB-832F-111A568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1377B-54FE-4A96-B05C-3A675D0C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8E9AB-0704-4FDC-A3E1-9D201EA4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0B9E-872B-4C91-B86E-07ED63E8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227C1-40D5-45DE-BFAB-85B9F874C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17C09C-45F3-400A-8EDD-FF9FFFBEB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2FAA61-451C-4B69-BCD6-ED7E1462D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605724-CBBC-483B-85FD-5C985994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D86614-E04D-4B01-91AB-11521400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718395-27E9-42C3-98DA-018DD79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959FB-3088-4307-A459-040EC75C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B06CC6-9333-4432-B19F-245740A7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860A1D-62D0-4CA6-BCAA-60A04AD9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70330A-3818-4045-8223-23B64651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343276-A022-4B5C-833B-F1F791CC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F96D93-B37C-47B5-94D8-10A9B851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5C9AC-D004-48DA-9AC8-A2AF5656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0955D-EE68-4EAC-A08A-4AF5EE4C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C698D-4498-4C29-A996-75CF3D0A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F6AC7-7876-43EC-AB30-27A83F183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133A5-EF26-4E22-A585-76B472D3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66D7-A010-460E-A0D6-BCBA0A56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DE2DA-3959-422A-827F-6E7F8083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5B93-A114-4D95-ADBA-F65B80D9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D8CCA-3BA1-4868-AB39-F596A94D3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D6BBC-5470-4458-AF78-62C3D62D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7D012-CA8C-4DA7-880B-6DBBB770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8EAB0-D503-49B6-9761-E9005682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775BD-7DBC-4825-BC29-C83E3ACA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4C0C33-6A66-4771-8E0A-BA4A274C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C2468-40DF-4BC2-B6E9-FF858AA2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DC285-B4D6-49D4-8D11-D7A3D12B9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734F-1A46-4E56-9F85-951CFF3D32F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CF9A1-BBB6-4688-9AA9-A942BBC74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B64FD-951F-4570-9249-C2D2DFF95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4363-BD7A-4334-9352-EB4BA4222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5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34.239.149.222:8000/Quer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3C544-520E-4290-8704-BF0D5AB9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175"/>
            <a:ext cx="9144000" cy="157638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자연어처리 프로젝트 </a:t>
            </a:r>
            <a:r>
              <a:rPr lang="en-US" altLang="ko-KR" dirty="0"/>
              <a:t>3</a:t>
            </a:r>
            <a:r>
              <a:rPr lang="ko-KR" altLang="en-US" dirty="0" err="1"/>
              <a:t>차발표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CE9AC-4A03-4344-B8C2-E26AAFD44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7337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en-US" altLang="ko-KR" dirty="0"/>
              <a:t>2013210043 </a:t>
            </a:r>
            <a:r>
              <a:rPr lang="ko-KR" altLang="en-US" dirty="0"/>
              <a:t>권민규</a:t>
            </a:r>
            <a:endParaRPr lang="en-US" altLang="ko-KR" dirty="0"/>
          </a:p>
          <a:p>
            <a:r>
              <a:rPr lang="en-US" altLang="ko-KR" dirty="0"/>
              <a:t>2014210035 </a:t>
            </a:r>
            <a:r>
              <a:rPr lang="ko-KR" altLang="en-US" dirty="0" err="1"/>
              <a:t>전수혁</a:t>
            </a:r>
            <a:endParaRPr lang="en-US" altLang="ko-KR" dirty="0"/>
          </a:p>
          <a:p>
            <a:r>
              <a:rPr lang="en-US" altLang="ko-KR" dirty="0"/>
              <a:t>2014210064 </a:t>
            </a:r>
            <a:r>
              <a:rPr lang="ko-KR" altLang="en-US" dirty="0" err="1"/>
              <a:t>변지석</a:t>
            </a:r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2019/June/12</a:t>
            </a:r>
          </a:p>
        </p:txBody>
      </p:sp>
    </p:spTree>
    <p:extLst>
      <p:ext uri="{BB962C8B-B14F-4D97-AF65-F5344CB8AC3E}">
        <p14:creationId xmlns:p14="http://schemas.microsoft.com/office/powerpoint/2010/main" val="62045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15CA8-04BE-4613-8544-53F8B9FE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Overview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2C3358-D83A-416E-9A93-A991CA79C896}"/>
              </a:ext>
            </a:extLst>
          </p:cNvPr>
          <p:cNvCxnSpPr/>
          <p:nvPr/>
        </p:nvCxnSpPr>
        <p:spPr>
          <a:xfrm>
            <a:off x="2876006" y="4514692"/>
            <a:ext cx="6439988" cy="0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183B2B-84C2-46DE-8211-AA4DD08B1DD5}"/>
              </a:ext>
            </a:extLst>
          </p:cNvPr>
          <p:cNvCxnSpPr>
            <a:cxnSpLocks/>
          </p:cNvCxnSpPr>
          <p:nvPr/>
        </p:nvCxnSpPr>
        <p:spPr>
          <a:xfrm flipV="1">
            <a:off x="6096000" y="2020529"/>
            <a:ext cx="0" cy="4689987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3626D5-BAF0-4678-A35F-588A73D2860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089819" y="3633338"/>
            <a:ext cx="2240452" cy="8813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E29E28-C7F1-4D52-B4BA-5C90E9F2404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89819" y="2120364"/>
            <a:ext cx="992903" cy="23943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051234-74F0-4685-B21A-B29B569783AD}"/>
              </a:ext>
            </a:extLst>
          </p:cNvPr>
          <p:cNvSpPr txBox="1"/>
          <p:nvPr/>
        </p:nvSpPr>
        <p:spPr>
          <a:xfrm>
            <a:off x="7082722" y="1889531"/>
            <a:ext cx="288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library/datetime.html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C86E2-58FA-483E-BA37-DC24E70B5D37}"/>
              </a:ext>
            </a:extLst>
          </p:cNvPr>
          <p:cNvSpPr txBox="1"/>
          <p:nvPr/>
        </p:nvSpPr>
        <p:spPr>
          <a:xfrm>
            <a:off x="8330271" y="3402505"/>
            <a:ext cx="24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library/pickle.html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79B0C3-09C7-4F27-B498-CB23C975DC71}"/>
              </a:ext>
            </a:extLst>
          </p:cNvPr>
          <p:cNvSpPr txBox="1"/>
          <p:nvPr/>
        </p:nvSpPr>
        <p:spPr>
          <a:xfrm>
            <a:off x="770437" y="3024195"/>
            <a:ext cx="433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reference/compound_stmts.html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DE6951-A092-427D-BD4B-B9F3D83D7E8D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2936768" y="3485860"/>
            <a:ext cx="3153054" cy="10288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8C081A-E8A5-4070-9AAD-E768C0304FB4}"/>
              </a:ext>
            </a:extLst>
          </p:cNvPr>
          <p:cNvSpPr txBox="1"/>
          <p:nvPr/>
        </p:nvSpPr>
        <p:spPr>
          <a:xfrm>
            <a:off x="2242310" y="2457497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&lt;-7, +3&gt;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483B19-759B-4175-8BA4-9EA8C1A13EFF}"/>
              </a:ext>
            </a:extLst>
          </p:cNvPr>
          <p:cNvSpPr txBox="1"/>
          <p:nvPr/>
        </p:nvSpPr>
        <p:spPr>
          <a:xfrm>
            <a:off x="8172891" y="1333438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&lt;+3, +6&gt;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EA7610-AFCD-4A7D-8FBF-66E4B5CE895E}"/>
              </a:ext>
            </a:extLst>
          </p:cNvPr>
          <p:cNvSpPr txBox="1"/>
          <p:nvPr/>
        </p:nvSpPr>
        <p:spPr>
          <a:xfrm>
            <a:off x="8771168" y="2940162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&lt;+6, +3&gt;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FC791F-C405-4787-B006-174904DD2D8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89819" y="4514693"/>
            <a:ext cx="3119509" cy="44405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9225B0-C1F4-4226-9D18-018358B38DC8}"/>
              </a:ext>
            </a:extLst>
          </p:cNvPr>
          <p:cNvSpPr txBox="1"/>
          <p:nvPr/>
        </p:nvSpPr>
        <p:spPr>
          <a:xfrm>
            <a:off x="6586270" y="4958750"/>
            <a:ext cx="5246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serialize </a:t>
            </a:r>
            <a:r>
              <a:rPr lang="en-US" sz="3200" dirty="0" err="1"/>
              <a:t>numpy</a:t>
            </a:r>
            <a:r>
              <a:rPr lang="en-US" sz="3200" dirty="0"/>
              <a:t> array?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D37C5-B01B-4E41-AB89-38B26EA4705C}"/>
              </a:ext>
            </a:extLst>
          </p:cNvPr>
          <p:cNvSpPr txBox="1"/>
          <p:nvPr/>
        </p:nvSpPr>
        <p:spPr>
          <a:xfrm>
            <a:off x="8330271" y="5392163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&lt;+8, -1&gt;</a:t>
            </a:r>
          </a:p>
        </p:txBody>
      </p:sp>
    </p:spTree>
    <p:extLst>
      <p:ext uri="{BB962C8B-B14F-4D97-AF65-F5344CB8AC3E}">
        <p14:creationId xmlns:p14="http://schemas.microsoft.com/office/powerpoint/2010/main" val="376953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15CA8-04BE-4613-8544-53F8B9FE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Overview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2C3358-D83A-416E-9A93-A991CA79C896}"/>
              </a:ext>
            </a:extLst>
          </p:cNvPr>
          <p:cNvCxnSpPr/>
          <p:nvPr/>
        </p:nvCxnSpPr>
        <p:spPr>
          <a:xfrm>
            <a:off x="2876006" y="4514692"/>
            <a:ext cx="6439988" cy="0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183B2B-84C2-46DE-8211-AA4DD08B1DD5}"/>
              </a:ext>
            </a:extLst>
          </p:cNvPr>
          <p:cNvCxnSpPr>
            <a:cxnSpLocks/>
          </p:cNvCxnSpPr>
          <p:nvPr/>
        </p:nvCxnSpPr>
        <p:spPr>
          <a:xfrm flipV="1">
            <a:off x="6096000" y="2020529"/>
            <a:ext cx="0" cy="4689987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3626D5-BAF0-4678-A35F-588A73D2860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089819" y="3694893"/>
            <a:ext cx="2240452" cy="8198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E29E28-C7F1-4D52-B4BA-5C90E9F2404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89819" y="2120364"/>
            <a:ext cx="992903" cy="23943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051234-74F0-4685-B21A-B29B569783AD}"/>
              </a:ext>
            </a:extLst>
          </p:cNvPr>
          <p:cNvSpPr txBox="1"/>
          <p:nvPr/>
        </p:nvSpPr>
        <p:spPr>
          <a:xfrm>
            <a:off x="7082722" y="1889531"/>
            <a:ext cx="288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library/datetime.html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C86E2-58FA-483E-BA37-DC24E70B5D37}"/>
              </a:ext>
            </a:extLst>
          </p:cNvPr>
          <p:cNvSpPr txBox="1"/>
          <p:nvPr/>
        </p:nvSpPr>
        <p:spPr>
          <a:xfrm>
            <a:off x="8330271" y="3402505"/>
            <a:ext cx="3257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library/pickle.html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79B0C3-09C7-4F27-B498-CB23C975DC71}"/>
              </a:ext>
            </a:extLst>
          </p:cNvPr>
          <p:cNvSpPr txBox="1"/>
          <p:nvPr/>
        </p:nvSpPr>
        <p:spPr>
          <a:xfrm>
            <a:off x="770437" y="3024195"/>
            <a:ext cx="433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reference/compound_stmts.html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DE6951-A092-427D-BD4B-B9F3D83D7E8D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2936768" y="3485860"/>
            <a:ext cx="3153054" cy="10288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8C081A-E8A5-4070-9AAD-E768C0304FB4}"/>
              </a:ext>
            </a:extLst>
          </p:cNvPr>
          <p:cNvSpPr txBox="1"/>
          <p:nvPr/>
        </p:nvSpPr>
        <p:spPr>
          <a:xfrm>
            <a:off x="2242310" y="2457497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&lt;-7, +3&gt;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483B19-759B-4175-8BA4-9EA8C1A13EFF}"/>
              </a:ext>
            </a:extLst>
          </p:cNvPr>
          <p:cNvSpPr txBox="1"/>
          <p:nvPr/>
        </p:nvSpPr>
        <p:spPr>
          <a:xfrm>
            <a:off x="8172891" y="1333438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&lt;+3, +6&gt;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EA7610-AFCD-4A7D-8FBF-66E4B5CE895E}"/>
              </a:ext>
            </a:extLst>
          </p:cNvPr>
          <p:cNvSpPr txBox="1"/>
          <p:nvPr/>
        </p:nvSpPr>
        <p:spPr>
          <a:xfrm>
            <a:off x="9209328" y="2958448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&lt;+6, +3&gt;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FC791F-C405-4787-B006-174904DD2D8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02179" y="4529588"/>
            <a:ext cx="3107149" cy="5747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9225B0-C1F4-4226-9D18-018358B38DC8}"/>
              </a:ext>
            </a:extLst>
          </p:cNvPr>
          <p:cNvSpPr txBox="1"/>
          <p:nvPr/>
        </p:nvSpPr>
        <p:spPr>
          <a:xfrm>
            <a:off x="7222534" y="5104337"/>
            <a:ext cx="397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serialize </a:t>
            </a:r>
            <a:r>
              <a:rPr lang="en-US" sz="2400" dirty="0" err="1"/>
              <a:t>numpy</a:t>
            </a:r>
            <a:r>
              <a:rPr lang="en-US" sz="2400" dirty="0"/>
              <a:t> array?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BA6F1-0309-47CE-B27A-A0B880A43BD7}"/>
              </a:ext>
            </a:extLst>
          </p:cNvPr>
          <p:cNvSpPr txBox="1"/>
          <p:nvPr/>
        </p:nvSpPr>
        <p:spPr>
          <a:xfrm>
            <a:off x="8330271" y="5392163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&lt;+8, -1&gt;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69A87C3-7F5B-4EA7-AEA4-4E392147C30E}"/>
              </a:ext>
            </a:extLst>
          </p:cNvPr>
          <p:cNvSpPr/>
          <p:nvPr/>
        </p:nvSpPr>
        <p:spPr>
          <a:xfrm>
            <a:off x="8172891" y="2998286"/>
            <a:ext cx="3640567" cy="119812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15CA8-04BE-4613-8544-53F8B9FE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Overview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2C3358-D83A-416E-9A93-A991CA79C896}"/>
              </a:ext>
            </a:extLst>
          </p:cNvPr>
          <p:cNvCxnSpPr/>
          <p:nvPr/>
        </p:nvCxnSpPr>
        <p:spPr>
          <a:xfrm>
            <a:off x="2876006" y="4514692"/>
            <a:ext cx="6439988" cy="0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183B2B-84C2-46DE-8211-AA4DD08B1DD5}"/>
              </a:ext>
            </a:extLst>
          </p:cNvPr>
          <p:cNvCxnSpPr>
            <a:cxnSpLocks/>
          </p:cNvCxnSpPr>
          <p:nvPr/>
        </p:nvCxnSpPr>
        <p:spPr>
          <a:xfrm flipV="1">
            <a:off x="6096000" y="2020529"/>
            <a:ext cx="0" cy="4689987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3626D5-BAF0-4678-A35F-588A73D2860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089819" y="3694893"/>
            <a:ext cx="2240452" cy="8198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E29E28-C7F1-4D52-B4BA-5C90E9F2404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89819" y="2120364"/>
            <a:ext cx="992903" cy="23943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051234-74F0-4685-B21A-B29B569783AD}"/>
              </a:ext>
            </a:extLst>
          </p:cNvPr>
          <p:cNvSpPr txBox="1"/>
          <p:nvPr/>
        </p:nvSpPr>
        <p:spPr>
          <a:xfrm>
            <a:off x="7082722" y="1889531"/>
            <a:ext cx="288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library/datetime.html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C86E2-58FA-483E-BA37-DC24E70B5D37}"/>
              </a:ext>
            </a:extLst>
          </p:cNvPr>
          <p:cNvSpPr txBox="1"/>
          <p:nvPr/>
        </p:nvSpPr>
        <p:spPr>
          <a:xfrm>
            <a:off x="8330271" y="3402505"/>
            <a:ext cx="3257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library/pickle.html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79B0C3-09C7-4F27-B498-CB23C975DC71}"/>
              </a:ext>
            </a:extLst>
          </p:cNvPr>
          <p:cNvSpPr txBox="1"/>
          <p:nvPr/>
        </p:nvSpPr>
        <p:spPr>
          <a:xfrm>
            <a:off x="770437" y="3024195"/>
            <a:ext cx="433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reference/compound_stmts.html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DE6951-A092-427D-BD4B-B9F3D83D7E8D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2936768" y="3485860"/>
            <a:ext cx="3153054" cy="10288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8C081A-E8A5-4070-9AAD-E768C0304FB4}"/>
              </a:ext>
            </a:extLst>
          </p:cNvPr>
          <p:cNvSpPr txBox="1"/>
          <p:nvPr/>
        </p:nvSpPr>
        <p:spPr>
          <a:xfrm>
            <a:off x="2242310" y="2457497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&lt;-7, +3&gt;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483B19-759B-4175-8BA4-9EA8C1A13EFF}"/>
              </a:ext>
            </a:extLst>
          </p:cNvPr>
          <p:cNvSpPr txBox="1"/>
          <p:nvPr/>
        </p:nvSpPr>
        <p:spPr>
          <a:xfrm>
            <a:off x="8172891" y="1333438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&lt;+3, +6&gt;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EA7610-AFCD-4A7D-8FBF-66E4B5CE895E}"/>
              </a:ext>
            </a:extLst>
          </p:cNvPr>
          <p:cNvSpPr txBox="1"/>
          <p:nvPr/>
        </p:nvSpPr>
        <p:spPr>
          <a:xfrm>
            <a:off x="9209328" y="2958448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&lt;+6, +3&gt;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FC791F-C405-4787-B006-174904DD2D8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02179" y="4529588"/>
            <a:ext cx="3107149" cy="5747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9225B0-C1F4-4226-9D18-018358B38DC8}"/>
              </a:ext>
            </a:extLst>
          </p:cNvPr>
          <p:cNvSpPr txBox="1"/>
          <p:nvPr/>
        </p:nvSpPr>
        <p:spPr>
          <a:xfrm>
            <a:off x="7222534" y="5104337"/>
            <a:ext cx="397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serialize </a:t>
            </a:r>
            <a:r>
              <a:rPr lang="en-US" sz="2400" dirty="0" err="1"/>
              <a:t>numpy</a:t>
            </a:r>
            <a:r>
              <a:rPr lang="en-US" sz="2400" dirty="0"/>
              <a:t> array?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BA6F1-0309-47CE-B27A-A0B880A43BD7}"/>
              </a:ext>
            </a:extLst>
          </p:cNvPr>
          <p:cNvSpPr txBox="1"/>
          <p:nvPr/>
        </p:nvSpPr>
        <p:spPr>
          <a:xfrm>
            <a:off x="8330271" y="5392163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&lt;+8, -1&gt;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CF3DE-FD85-432F-9136-6FDB96F24863}"/>
              </a:ext>
            </a:extLst>
          </p:cNvPr>
          <p:cNvSpPr txBox="1"/>
          <p:nvPr/>
        </p:nvSpPr>
        <p:spPr>
          <a:xfrm>
            <a:off x="3131272" y="2189993"/>
            <a:ext cx="591709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Use Cosine Similarity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69A87C3-7F5B-4EA7-AEA4-4E392147C30E}"/>
              </a:ext>
            </a:extLst>
          </p:cNvPr>
          <p:cNvSpPr/>
          <p:nvPr/>
        </p:nvSpPr>
        <p:spPr>
          <a:xfrm>
            <a:off x="8172891" y="2998286"/>
            <a:ext cx="3640567" cy="119812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C9E9B-4B2F-431D-AD50-D457FA4A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A9487-FB05-496B-B9B3-8A758985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Search Overview</a:t>
            </a:r>
          </a:p>
          <a:p>
            <a:r>
              <a:rPr lang="en-US" sz="4400" dirty="0"/>
              <a:t>Problem &amp; TF-IDF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335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45FB1-A816-41BF-87E2-E2EA2B4D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</a:t>
            </a:r>
            <a:r>
              <a:rPr lang="ko-KR" altLang="en-US" dirty="0"/>
              <a:t> </a:t>
            </a:r>
            <a:r>
              <a:rPr lang="en-US" dirty="0"/>
              <a:t>Problem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FDB52-A075-4160-A97B-23DD1718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9585962" cy="4351338"/>
          </a:xfrm>
        </p:spPr>
        <p:txBody>
          <a:bodyPr/>
          <a:lstStyle/>
          <a:p>
            <a:r>
              <a:rPr lang="en-US" dirty="0"/>
              <a:t>Document Vector</a:t>
            </a:r>
            <a:r>
              <a:rPr lang="ko-KR" altLang="en-US" dirty="0"/>
              <a:t>를 만들 때</a:t>
            </a:r>
            <a:r>
              <a:rPr lang="en-US" altLang="ko-KR" dirty="0"/>
              <a:t>, </a:t>
            </a:r>
            <a:r>
              <a:rPr lang="ko-KR" altLang="en-US" dirty="0"/>
              <a:t>미리 학습된 </a:t>
            </a:r>
            <a:r>
              <a:rPr lang="en-US" altLang="ko-KR" dirty="0" err="1"/>
              <a:t>GoogleNews</a:t>
            </a:r>
            <a:r>
              <a:rPr lang="en-US" altLang="ko-KR" dirty="0"/>
              <a:t> </a:t>
            </a:r>
            <a:r>
              <a:rPr lang="ko-KR" altLang="en-US" dirty="0"/>
              <a:t>단어 벡터 표현을 사용했다</a:t>
            </a:r>
            <a:r>
              <a:rPr lang="en-US" altLang="ko-KR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ko-KR" altLang="en-US" dirty="0"/>
              <a:t>하지만 파이썬 공식 문서에 쓰인 단어들의 벡터 표현 합은 다들 비슷했다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15CA8-04BE-4613-8544-53F8B9FE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Problem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2C3358-D83A-416E-9A93-A991CA79C896}"/>
              </a:ext>
            </a:extLst>
          </p:cNvPr>
          <p:cNvCxnSpPr/>
          <p:nvPr/>
        </p:nvCxnSpPr>
        <p:spPr>
          <a:xfrm>
            <a:off x="3007600" y="6284498"/>
            <a:ext cx="6439988" cy="0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183B2B-84C2-46DE-8211-AA4DD08B1DD5}"/>
              </a:ext>
            </a:extLst>
          </p:cNvPr>
          <p:cNvCxnSpPr>
            <a:cxnSpLocks/>
          </p:cNvCxnSpPr>
          <p:nvPr/>
        </p:nvCxnSpPr>
        <p:spPr>
          <a:xfrm flipV="1">
            <a:off x="3234813" y="1889531"/>
            <a:ext cx="0" cy="4689987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3626D5-BAF0-4678-A35F-588A73D28603}"/>
              </a:ext>
            </a:extLst>
          </p:cNvPr>
          <p:cNvCxnSpPr>
            <a:cxnSpLocks/>
          </p:cNvCxnSpPr>
          <p:nvPr/>
        </p:nvCxnSpPr>
        <p:spPr>
          <a:xfrm flipV="1">
            <a:off x="3203400" y="3429000"/>
            <a:ext cx="3003223" cy="28554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E29E28-C7F1-4D52-B4BA-5C90E9F24040}"/>
              </a:ext>
            </a:extLst>
          </p:cNvPr>
          <p:cNvCxnSpPr>
            <a:cxnSpLocks/>
          </p:cNvCxnSpPr>
          <p:nvPr/>
        </p:nvCxnSpPr>
        <p:spPr>
          <a:xfrm flipV="1">
            <a:off x="3234813" y="4300312"/>
            <a:ext cx="1941871" cy="19841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051234-74F0-4685-B21A-B29B569783AD}"/>
              </a:ext>
            </a:extLst>
          </p:cNvPr>
          <p:cNvSpPr txBox="1"/>
          <p:nvPr/>
        </p:nvSpPr>
        <p:spPr>
          <a:xfrm>
            <a:off x="6627599" y="1992749"/>
            <a:ext cx="379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library/datetime.html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C86E2-58FA-483E-BA37-DC24E70B5D37}"/>
              </a:ext>
            </a:extLst>
          </p:cNvPr>
          <p:cNvSpPr txBox="1"/>
          <p:nvPr/>
        </p:nvSpPr>
        <p:spPr>
          <a:xfrm>
            <a:off x="6017040" y="3309234"/>
            <a:ext cx="3257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library/pickle.html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79B0C3-09C7-4F27-B498-CB23C975DC71}"/>
              </a:ext>
            </a:extLst>
          </p:cNvPr>
          <p:cNvSpPr txBox="1"/>
          <p:nvPr/>
        </p:nvSpPr>
        <p:spPr>
          <a:xfrm>
            <a:off x="1131558" y="2562923"/>
            <a:ext cx="5721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reference/compound_stmts.html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DE6951-A092-427D-BD4B-B9F3D83D7E8D}"/>
              </a:ext>
            </a:extLst>
          </p:cNvPr>
          <p:cNvCxnSpPr>
            <a:cxnSpLocks/>
          </p:cNvCxnSpPr>
          <p:nvPr/>
        </p:nvCxnSpPr>
        <p:spPr>
          <a:xfrm flipV="1">
            <a:off x="3234814" y="2749884"/>
            <a:ext cx="3088613" cy="35846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8C081A-E8A5-4070-9AAD-E768C0304FB4}"/>
              </a:ext>
            </a:extLst>
          </p:cNvPr>
          <p:cNvSpPr txBox="1"/>
          <p:nvPr/>
        </p:nvSpPr>
        <p:spPr>
          <a:xfrm>
            <a:off x="3227244" y="2071692"/>
            <a:ext cx="224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&lt;+2.4, +2.5&gt;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483B19-759B-4175-8BA4-9EA8C1A13EFF}"/>
              </a:ext>
            </a:extLst>
          </p:cNvPr>
          <p:cNvSpPr txBox="1"/>
          <p:nvPr/>
        </p:nvSpPr>
        <p:spPr>
          <a:xfrm>
            <a:off x="7717768" y="1436656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&lt;+4, +4.1&gt;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EA7610-AFCD-4A7D-8FBF-66E4B5CE895E}"/>
              </a:ext>
            </a:extLst>
          </p:cNvPr>
          <p:cNvSpPr txBox="1"/>
          <p:nvPr/>
        </p:nvSpPr>
        <p:spPr>
          <a:xfrm>
            <a:off x="6836686" y="2824114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&lt;+3.1, +3&gt;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5CAF56-21E8-420B-A7F7-F1F823C856CD}"/>
              </a:ext>
            </a:extLst>
          </p:cNvPr>
          <p:cNvCxnSpPr>
            <a:cxnSpLocks/>
          </p:cNvCxnSpPr>
          <p:nvPr/>
        </p:nvCxnSpPr>
        <p:spPr>
          <a:xfrm flipV="1">
            <a:off x="3277509" y="3674874"/>
            <a:ext cx="2391779" cy="26074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2F28A31-BBE7-4057-BCE6-19A02587DD55}"/>
              </a:ext>
            </a:extLst>
          </p:cNvPr>
          <p:cNvCxnSpPr>
            <a:cxnSpLocks/>
          </p:cNvCxnSpPr>
          <p:nvPr/>
        </p:nvCxnSpPr>
        <p:spPr>
          <a:xfrm flipV="1">
            <a:off x="3277509" y="2504905"/>
            <a:ext cx="3654233" cy="3777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C7B2AD-642A-4238-84A9-0E60058B32C1}"/>
              </a:ext>
            </a:extLst>
          </p:cNvPr>
          <p:cNvCxnSpPr>
            <a:cxnSpLocks/>
          </p:cNvCxnSpPr>
          <p:nvPr/>
        </p:nvCxnSpPr>
        <p:spPr>
          <a:xfrm flipV="1">
            <a:off x="3277508" y="4542212"/>
            <a:ext cx="1195890" cy="17400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0E137E4-E4B8-4E11-9DAF-8F7153E1D0C5}"/>
              </a:ext>
            </a:extLst>
          </p:cNvPr>
          <p:cNvCxnSpPr>
            <a:cxnSpLocks/>
          </p:cNvCxnSpPr>
          <p:nvPr/>
        </p:nvCxnSpPr>
        <p:spPr>
          <a:xfrm flipV="1">
            <a:off x="3234812" y="4300313"/>
            <a:ext cx="2860976" cy="19819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36280C-98E6-4365-9BB9-160D81141368}"/>
              </a:ext>
            </a:extLst>
          </p:cNvPr>
          <p:cNvCxnSpPr>
            <a:cxnSpLocks/>
          </p:cNvCxnSpPr>
          <p:nvPr/>
        </p:nvCxnSpPr>
        <p:spPr>
          <a:xfrm flipV="1">
            <a:off x="3234811" y="5648632"/>
            <a:ext cx="3131311" cy="6751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6DF444-B0DC-41CD-BAFE-29D2AEBA20B9}"/>
              </a:ext>
            </a:extLst>
          </p:cNvPr>
          <p:cNvCxnSpPr>
            <a:cxnSpLocks/>
          </p:cNvCxnSpPr>
          <p:nvPr/>
        </p:nvCxnSpPr>
        <p:spPr>
          <a:xfrm flipV="1">
            <a:off x="3285226" y="2807358"/>
            <a:ext cx="3148608" cy="34749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2C30FB8-FF4F-42BC-9E3D-9F5D304A2B58}"/>
              </a:ext>
            </a:extLst>
          </p:cNvPr>
          <p:cNvCxnSpPr>
            <a:cxnSpLocks/>
          </p:cNvCxnSpPr>
          <p:nvPr/>
        </p:nvCxnSpPr>
        <p:spPr>
          <a:xfrm flipV="1">
            <a:off x="3203399" y="3694892"/>
            <a:ext cx="3261846" cy="25873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354714E-D730-4CC0-9CFE-0C3403FD5458}"/>
              </a:ext>
            </a:extLst>
          </p:cNvPr>
          <p:cNvCxnSpPr>
            <a:cxnSpLocks/>
          </p:cNvCxnSpPr>
          <p:nvPr/>
        </p:nvCxnSpPr>
        <p:spPr>
          <a:xfrm flipV="1">
            <a:off x="3234810" y="3334660"/>
            <a:ext cx="3261846" cy="29476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1B92F4D-7A05-4762-8900-15D8C8CEB104}"/>
              </a:ext>
            </a:extLst>
          </p:cNvPr>
          <p:cNvCxnSpPr>
            <a:cxnSpLocks/>
          </p:cNvCxnSpPr>
          <p:nvPr/>
        </p:nvCxnSpPr>
        <p:spPr>
          <a:xfrm flipH="1" flipV="1">
            <a:off x="2304314" y="4791544"/>
            <a:ext cx="930495" cy="14907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05EC1D2-2D68-4B5C-B3BC-D74DF4175E92}"/>
              </a:ext>
            </a:extLst>
          </p:cNvPr>
          <p:cNvCxnSpPr>
            <a:cxnSpLocks/>
          </p:cNvCxnSpPr>
          <p:nvPr/>
        </p:nvCxnSpPr>
        <p:spPr>
          <a:xfrm flipV="1">
            <a:off x="3184398" y="2613770"/>
            <a:ext cx="3974555" cy="36685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5331814-AE48-45C8-86C3-AE34B70FC3E0}"/>
              </a:ext>
            </a:extLst>
          </p:cNvPr>
          <p:cNvCxnSpPr>
            <a:cxnSpLocks/>
          </p:cNvCxnSpPr>
          <p:nvPr/>
        </p:nvCxnSpPr>
        <p:spPr>
          <a:xfrm flipV="1">
            <a:off x="3227244" y="4300312"/>
            <a:ext cx="2532835" cy="19819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8EBCE66-5A99-4190-A5C7-6772C72E6DB3}"/>
              </a:ext>
            </a:extLst>
          </p:cNvPr>
          <p:cNvCxnSpPr>
            <a:cxnSpLocks/>
          </p:cNvCxnSpPr>
          <p:nvPr/>
        </p:nvCxnSpPr>
        <p:spPr>
          <a:xfrm flipV="1">
            <a:off x="3277504" y="3894010"/>
            <a:ext cx="2706404" cy="23882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6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45FB1-A816-41BF-87E2-E2EA2B4D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FDB52-A075-4160-A97B-23DD1718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192"/>
            <a:ext cx="9752215" cy="3467014"/>
          </a:xfrm>
        </p:spPr>
        <p:txBody>
          <a:bodyPr/>
          <a:lstStyle/>
          <a:p>
            <a:r>
              <a:rPr lang="en-US" dirty="0"/>
              <a:t>TF-IDF =</a:t>
            </a:r>
            <a:r>
              <a:rPr lang="ko-KR" altLang="en-US" dirty="0"/>
              <a:t> </a:t>
            </a:r>
            <a:r>
              <a:rPr lang="en-US" altLang="ko-KR" dirty="0" smtClean="0"/>
              <a:t>log (TF</a:t>
            </a:r>
            <a:r>
              <a:rPr lang="ko-KR" altLang="en-US" dirty="0" smtClean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smtClean="0"/>
              <a:t>DF)</a:t>
            </a:r>
            <a:endParaRPr lang="en-US" altLang="ko-KR" dirty="0"/>
          </a:p>
          <a:p>
            <a:pPr lvl="1"/>
            <a:r>
              <a:rPr lang="en-US" dirty="0"/>
              <a:t>TF: Term Frequency</a:t>
            </a:r>
          </a:p>
          <a:p>
            <a:pPr lvl="1"/>
            <a:r>
              <a:rPr lang="ko-KR" altLang="en-US" dirty="0"/>
              <a:t>그 단어가 한 문서에서 몇 번 나왔는가</a:t>
            </a:r>
            <a:endParaRPr lang="en-US" dirty="0"/>
          </a:p>
          <a:p>
            <a:pPr lvl="1"/>
            <a:r>
              <a:rPr lang="en-US" dirty="0"/>
              <a:t>DF: Document Frequency</a:t>
            </a:r>
          </a:p>
          <a:p>
            <a:pPr lvl="1"/>
            <a:r>
              <a:rPr lang="ko-KR" altLang="en-US" dirty="0"/>
              <a:t>그 단어를 포함한 문서가 얼마나 많은가</a:t>
            </a:r>
            <a:endParaRPr 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36E73E-AAED-4FB2-BEC8-DF8DD98BC7BF}"/>
              </a:ext>
            </a:extLst>
          </p:cNvPr>
          <p:cNvSpPr txBox="1">
            <a:spLocks/>
          </p:cNvSpPr>
          <p:nvPr/>
        </p:nvSpPr>
        <p:spPr>
          <a:xfrm>
            <a:off x="6470471" y="1825625"/>
            <a:ext cx="48833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362D8E-3844-41FD-B690-299AAAFB8A52}"/>
              </a:ext>
            </a:extLst>
          </p:cNvPr>
          <p:cNvSpPr txBox="1">
            <a:spLocks/>
          </p:cNvSpPr>
          <p:nvPr/>
        </p:nvSpPr>
        <p:spPr>
          <a:xfrm>
            <a:off x="6622871" y="1825625"/>
            <a:ext cx="48833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9591"/>
            <a:ext cx="10515600" cy="895646"/>
          </a:xfrm>
        </p:spPr>
        <p:txBody>
          <a:bodyPr/>
          <a:lstStyle/>
          <a:p>
            <a:r>
              <a:rPr lang="en-US" altLang="ko-KR" dirty="0"/>
              <a:t>Document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5237"/>
            <a:ext cx="10515600" cy="3904818"/>
          </a:xfrm>
        </p:spPr>
        <p:txBody>
          <a:bodyPr/>
          <a:lstStyle/>
          <a:p>
            <a:r>
              <a:rPr lang="ko-KR" altLang="en-US" dirty="0" smtClean="0"/>
              <a:t>기존</a:t>
            </a:r>
            <a:r>
              <a:rPr lang="en-US" altLang="ko-KR" dirty="0" smtClean="0"/>
              <a:t>: GoogleNews-vectors-negative300.bin.gz </a:t>
            </a:r>
            <a:r>
              <a:rPr lang="ko-KR" altLang="en-US" dirty="0" smtClean="0"/>
              <a:t>를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문서에서 등장한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각 단어의 </a:t>
            </a:r>
            <a:r>
              <a:rPr lang="en-US" altLang="ko-KR" dirty="0" smtClean="0"/>
              <a:t>word embedding </a:t>
            </a:r>
            <a:r>
              <a:rPr lang="ko-KR" altLang="en-US" dirty="0" smtClean="0"/>
              <a:t>값을 그대로 더했다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개선</a:t>
            </a:r>
            <a:r>
              <a:rPr lang="en-US" altLang="ko-KR" dirty="0" smtClean="0"/>
              <a:t>: Document Vector / Query Vector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TF-IDF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67138" y="4059382"/>
            <a:ext cx="5257800" cy="2479963"/>
            <a:chOff x="838200" y="4059382"/>
            <a:chExt cx="5257800" cy="24799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38200" y="4059382"/>
              <a:ext cx="5257800" cy="247996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38200" y="4483755"/>
              <a:ext cx="5257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en-US" altLang="ko-KR" sz="2000" dirty="0" smtClean="0"/>
                <a:t>Document Vector </a:t>
              </a:r>
              <a:r>
                <a:rPr lang="ko-KR" altLang="en-US" sz="2000" dirty="0" err="1" smtClean="0"/>
                <a:t>만들때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TF-IDF </a:t>
              </a:r>
              <a:r>
                <a:rPr lang="ko-KR" altLang="en-US" sz="2000" dirty="0" err="1" smtClean="0"/>
                <a:t>미적용</a:t>
              </a:r>
              <a:endParaRPr lang="en-US" altLang="ko-KR" sz="2000" dirty="0" smtClean="0"/>
            </a:p>
            <a:p>
              <a:pPr marL="514350" indent="-514350">
                <a:buFontTx/>
                <a:buAutoNum type="arabicPeriod"/>
              </a:pPr>
              <a:r>
                <a:rPr lang="en-US" altLang="ko-KR" sz="2000" dirty="0" smtClean="0"/>
                <a:t>Document </a:t>
              </a:r>
              <a:r>
                <a:rPr lang="en-US" altLang="ko-KR" sz="2000" dirty="0"/>
                <a:t>Vector </a:t>
              </a:r>
              <a:r>
                <a:rPr lang="ko-KR" altLang="en-US" sz="2000" dirty="0" err="1"/>
                <a:t>만들때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TF-IDF </a:t>
              </a:r>
              <a:r>
                <a:rPr lang="ko-KR" altLang="en-US" sz="2000" dirty="0" smtClean="0"/>
                <a:t>적용</a:t>
              </a:r>
              <a:endParaRPr lang="ko-KR" altLang="en-US" sz="2000" dirty="0"/>
            </a:p>
            <a:p>
              <a:pPr marL="514350" indent="-514350">
                <a:buFontTx/>
                <a:buAutoNum type="arabicPeriod"/>
              </a:pPr>
              <a:r>
                <a:rPr lang="en-US" altLang="ko-KR" sz="2000" dirty="0"/>
                <a:t>Document Vector </a:t>
              </a:r>
              <a:r>
                <a:rPr lang="ko-KR" altLang="en-US" sz="2000" dirty="0" err="1"/>
                <a:t>만들때</a:t>
              </a:r>
              <a:r>
                <a:rPr lang="ko-KR" altLang="en-US" sz="2000" dirty="0"/>
                <a:t> </a:t>
              </a:r>
              <a:r>
                <a:rPr lang="en-US" altLang="ko-KR" sz="2000" dirty="0"/>
                <a:t>TF-IDF </a:t>
              </a:r>
              <a:r>
                <a:rPr lang="ko-KR" altLang="en-US" sz="2000" dirty="0" smtClean="0"/>
                <a:t>적용 </a:t>
              </a:r>
              <a:r>
                <a:rPr lang="en-US" altLang="ko-KR" sz="2000" dirty="0" smtClean="0"/>
                <a:t>+ DF</a:t>
              </a:r>
              <a:r>
                <a:rPr lang="ko-KR" altLang="en-US" sz="2000" dirty="0" smtClean="0"/>
                <a:t>값 한번 더 적용</a:t>
              </a:r>
              <a:endParaRPr lang="en-US" altLang="ko-KR" sz="2000" dirty="0" smtClean="0"/>
            </a:p>
            <a:p>
              <a:pPr marL="514350" indent="-514350">
                <a:buAutoNum type="arabicPeriod"/>
              </a:pPr>
              <a:endParaRPr lang="ko-KR" altLang="en-US" sz="2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096000" y="4059382"/>
            <a:ext cx="5721927" cy="2535382"/>
            <a:chOff x="6096000" y="4059382"/>
            <a:chExt cx="5721927" cy="253538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096000" y="4059382"/>
              <a:ext cx="5721927" cy="253538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87190" y="4814627"/>
              <a:ext cx="43946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a. Query Vector </a:t>
              </a:r>
              <a:r>
                <a:rPr lang="ko-KR" altLang="en-US" sz="2000" dirty="0" err="1" smtClean="0"/>
                <a:t>만들때</a:t>
              </a:r>
              <a:r>
                <a:rPr lang="ko-KR" altLang="en-US" sz="2000" dirty="0" smtClean="0"/>
                <a:t> </a:t>
              </a:r>
              <a:r>
                <a:rPr lang="en-US" altLang="ko-KR" sz="2000" dirty="0" smtClean="0"/>
                <a:t>DF </a:t>
              </a:r>
              <a:r>
                <a:rPr lang="ko-KR" altLang="en-US" sz="2000" dirty="0" err="1" smtClean="0"/>
                <a:t>미적용</a:t>
              </a:r>
              <a:endParaRPr lang="en-US" altLang="ko-KR" sz="2000" dirty="0" smtClean="0"/>
            </a:p>
            <a:p>
              <a:r>
                <a:rPr lang="en-US" altLang="ko-KR" sz="2000" dirty="0" smtClean="0"/>
                <a:t>b. Query </a:t>
              </a:r>
              <a:r>
                <a:rPr lang="en-US" altLang="ko-KR" sz="2000" dirty="0"/>
                <a:t>Vector </a:t>
              </a:r>
              <a:r>
                <a:rPr lang="ko-KR" altLang="en-US" sz="2000" dirty="0" err="1"/>
                <a:t>만들때</a:t>
              </a:r>
              <a:r>
                <a:rPr lang="ko-KR" altLang="en-US" sz="2000" dirty="0"/>
                <a:t> </a:t>
              </a:r>
              <a:r>
                <a:rPr lang="en-US" altLang="ko-KR" sz="2000" dirty="0" smtClean="0"/>
                <a:t>DF </a:t>
              </a:r>
              <a:r>
                <a:rPr lang="ko-KR" altLang="en-US" sz="2000" dirty="0" smtClean="0"/>
                <a:t>적용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50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93778"/>
              </p:ext>
            </p:extLst>
          </p:nvPr>
        </p:nvGraphicFramePr>
        <p:xfrm>
          <a:off x="568034" y="2092040"/>
          <a:ext cx="10626438" cy="3636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240">
                  <a:extLst>
                    <a:ext uri="{9D8B030D-6E8A-4147-A177-3AD203B41FA5}">
                      <a16:colId xmlns:a16="http://schemas.microsoft.com/office/drawing/2014/main" val="3286890866"/>
                    </a:ext>
                  </a:extLst>
                </a:gridCol>
                <a:gridCol w="1487033">
                  <a:extLst>
                    <a:ext uri="{9D8B030D-6E8A-4147-A177-3AD203B41FA5}">
                      <a16:colId xmlns:a16="http://schemas.microsoft.com/office/drawing/2014/main" val="3797422651"/>
                    </a:ext>
                  </a:extLst>
                </a:gridCol>
                <a:gridCol w="1487033">
                  <a:extLst>
                    <a:ext uri="{9D8B030D-6E8A-4147-A177-3AD203B41FA5}">
                      <a16:colId xmlns:a16="http://schemas.microsoft.com/office/drawing/2014/main" val="3688026041"/>
                    </a:ext>
                  </a:extLst>
                </a:gridCol>
                <a:gridCol w="1487033">
                  <a:extLst>
                    <a:ext uri="{9D8B030D-6E8A-4147-A177-3AD203B41FA5}">
                      <a16:colId xmlns:a16="http://schemas.microsoft.com/office/drawing/2014/main" val="2515546286"/>
                    </a:ext>
                  </a:extLst>
                </a:gridCol>
                <a:gridCol w="1487033">
                  <a:extLst>
                    <a:ext uri="{9D8B030D-6E8A-4147-A177-3AD203B41FA5}">
                      <a16:colId xmlns:a16="http://schemas.microsoft.com/office/drawing/2014/main" val="3568747166"/>
                    </a:ext>
                  </a:extLst>
                </a:gridCol>
                <a:gridCol w="1487033">
                  <a:extLst>
                    <a:ext uri="{9D8B030D-6E8A-4147-A177-3AD203B41FA5}">
                      <a16:colId xmlns:a16="http://schemas.microsoft.com/office/drawing/2014/main" val="3992031740"/>
                    </a:ext>
                  </a:extLst>
                </a:gridCol>
                <a:gridCol w="1487033">
                  <a:extLst>
                    <a:ext uri="{9D8B030D-6E8A-4147-A177-3AD203B41FA5}">
                      <a16:colId xmlns:a16="http://schemas.microsoft.com/office/drawing/2014/main" val="2162167599"/>
                    </a:ext>
                  </a:extLst>
                </a:gridCol>
              </a:tblGrid>
              <a:tr h="581890"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1+a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1+b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2+a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2+b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3+a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3+b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6133160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True Positive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23731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21054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19308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12128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12307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8432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4605892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False Positive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3778296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2868162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1761056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1358517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537338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385768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4893390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False Negative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17835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20512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22258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29438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29259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33134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1836608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True Negative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7521068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8431202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9538308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9940847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10762026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10913596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3558356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Precision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0.00624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0.00729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0.01084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0.00885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0.02239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0.02139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9645247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Recall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0.57092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0.50652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0.46451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0.29178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0.29608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0.20286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727478"/>
                  </a:ext>
                </a:extLst>
              </a:tr>
              <a:tr h="4364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Accuracy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0.66527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0.74529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>
                          <a:effectLst/>
                        </a:rPr>
                        <a:t>0.84275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0.87762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0.95004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u="none" strike="noStrike" dirty="0">
                          <a:effectLst/>
                        </a:rPr>
                        <a:t>0.96306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523213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5943603"/>
            <a:ext cx="1073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Precision – TP / (TP + FP) </a:t>
            </a:r>
            <a:r>
              <a:rPr lang="en-US" altLang="ko-KR" dirty="0"/>
              <a:t>, Recall - TP / (TP + FN),  Accuracy - (TP + FN) / (TP + FP + TN + FN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3781" y="165229"/>
            <a:ext cx="89084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hlinkClick r:id="rId3"/>
              </a:rPr>
              <a:t>http://34.239.149.222:8000/Query</a:t>
            </a:r>
            <a:r>
              <a:rPr lang="en-US" altLang="ko-KR" sz="4000" dirty="0" smtClean="0">
                <a:hlinkClick r:id="rId3"/>
              </a:rPr>
              <a:t>/</a:t>
            </a:r>
            <a:endParaRPr lang="en-US" altLang="ko-KR" sz="40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*Open until 6/14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2535381" y="1413164"/>
            <a:ext cx="914400" cy="678876"/>
          </a:xfrm>
          <a:prstGeom prst="downArrow">
            <a:avLst>
              <a:gd name="adj1" fmla="val 71212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2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차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53599" y="2092040"/>
            <a:ext cx="1537855" cy="36368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4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900" r="76878" b="1"/>
          <a:stretch/>
        </p:blipFill>
        <p:spPr>
          <a:xfrm>
            <a:off x="203569" y="675118"/>
            <a:ext cx="2924192" cy="6103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026" y="188007"/>
            <a:ext cx="310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1+a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64" y="888743"/>
            <a:ext cx="4689974" cy="5676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72789" y="188007"/>
            <a:ext cx="310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2+b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73873" y="188007"/>
            <a:ext cx="310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3+b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632" y="1348099"/>
            <a:ext cx="5294365" cy="38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185"/>
            <a:ext cx="10515600" cy="2993629"/>
          </a:xfrm>
        </p:spPr>
        <p:txBody>
          <a:bodyPr>
            <a:normAutofit/>
          </a:bodyPr>
          <a:lstStyle/>
          <a:p>
            <a:pPr algn="ctr"/>
            <a:r>
              <a:rPr lang="en-US" sz="6500" b="1" dirty="0"/>
              <a:t>Python Document Search</a:t>
            </a:r>
            <a:br>
              <a:rPr lang="en-US" sz="6500" b="1" dirty="0"/>
            </a:br>
            <a:r>
              <a:rPr lang="en-US" sz="6500" b="1" dirty="0"/>
              <a:t/>
            </a:r>
            <a:br>
              <a:rPr lang="en-US" sz="6500" b="1" dirty="0"/>
            </a:br>
            <a:r>
              <a:rPr lang="ko-KR" altLang="en-US" sz="6500" b="1" dirty="0"/>
              <a:t>파이썬  문서  검색기</a:t>
            </a:r>
            <a:endParaRPr lang="en-US" sz="6500" b="1" dirty="0"/>
          </a:p>
        </p:txBody>
      </p:sp>
    </p:spTree>
    <p:extLst>
      <p:ext uri="{BB962C8B-B14F-4D97-AF65-F5344CB8AC3E}">
        <p14:creationId xmlns:p14="http://schemas.microsoft.com/office/powerpoint/2010/main" val="78997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5129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2BEA-2E0B-415C-95E4-9FD5311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5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물음표">
            <a:extLst>
              <a:ext uri="{FF2B5EF4-FFF2-40B4-BE49-F238E27FC236}">
                <a16:creationId xmlns:a16="http://schemas.microsoft.com/office/drawing/2014/main" id="{88BFFD97-83B3-46B8-9FC1-4FA734C645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79324" y="2328370"/>
            <a:ext cx="522526" cy="5225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8C497C-D4CB-411F-8B3C-40AB0DC0428D}"/>
              </a:ext>
            </a:extLst>
          </p:cNvPr>
          <p:cNvSpPr/>
          <p:nvPr/>
        </p:nvSpPr>
        <p:spPr>
          <a:xfrm>
            <a:off x="305311" y="6123543"/>
            <a:ext cx="101912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Question Source: https://stackoverflow.com/questions/55259601/extract-certain-values-from-a-list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6296"/>
            <a:ext cx="4510144" cy="92207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447682" y="2485947"/>
            <a:ext cx="5483912" cy="2250178"/>
            <a:chOff x="6447682" y="2485947"/>
            <a:chExt cx="5483912" cy="225017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FBD43FB-18EE-4831-BD30-1D4625BDC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884" y="2485947"/>
              <a:ext cx="5160174" cy="122984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7682" y="3814051"/>
              <a:ext cx="5483912" cy="922074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41" y="4863017"/>
            <a:ext cx="8183117" cy="1133633"/>
          </a:xfrm>
          <a:prstGeom prst="rect">
            <a:avLst/>
          </a:prstGeom>
        </p:spPr>
      </p:pic>
      <p:sp>
        <p:nvSpPr>
          <p:cNvPr id="12" name="위로 굽은 화살표 11"/>
          <p:cNvSpPr/>
          <p:nvPr/>
        </p:nvSpPr>
        <p:spPr>
          <a:xfrm rot="5400000">
            <a:off x="4231770" y="2535152"/>
            <a:ext cx="2050525" cy="1636961"/>
          </a:xfrm>
          <a:prstGeom prst="bentUpArrow">
            <a:avLst>
              <a:gd name="adj1" fmla="val 25000"/>
              <a:gd name="adj2" fmla="val 42456"/>
              <a:gd name="adj3" fmla="val 47559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프로그래머">
            <a:extLst>
              <a:ext uri="{FF2B5EF4-FFF2-40B4-BE49-F238E27FC236}">
                <a16:creationId xmlns:a16="http://schemas.microsoft.com/office/drawing/2014/main" id="{5C2721CD-A2D5-4B45-B6A0-4F3EB80036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F0A25CC-E3E0-4EC2-AB55-3BDF8873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Python Document Search</a:t>
            </a:r>
          </a:p>
        </p:txBody>
      </p:sp>
    </p:spTree>
    <p:extLst>
      <p:ext uri="{BB962C8B-B14F-4D97-AF65-F5344CB8AC3E}">
        <p14:creationId xmlns:p14="http://schemas.microsoft.com/office/powerpoint/2010/main" val="43679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A5E6DD3A-B0AC-456F-8751-56533B87C97B}"/>
              </a:ext>
            </a:extLst>
          </p:cNvPr>
          <p:cNvSpPr/>
          <p:nvPr/>
        </p:nvSpPr>
        <p:spPr>
          <a:xfrm>
            <a:off x="4024637" y="3238499"/>
            <a:ext cx="4916676" cy="3168365"/>
          </a:xfrm>
          <a:prstGeom prst="wedgeEllipseCallout">
            <a:avLst>
              <a:gd name="adj1" fmla="val 55069"/>
              <a:gd name="adj2" fmla="val 26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E12963-169A-4429-8C5B-00BE7BB87CC4}"/>
              </a:ext>
            </a:extLst>
          </p:cNvPr>
          <p:cNvSpPr/>
          <p:nvPr/>
        </p:nvSpPr>
        <p:spPr>
          <a:xfrm>
            <a:off x="2686051" y="1273757"/>
            <a:ext cx="5762624" cy="833861"/>
          </a:xfrm>
          <a:prstGeom prst="wedgeRoundRectCallout">
            <a:avLst>
              <a:gd name="adj1" fmla="val -46727"/>
              <a:gd name="adj2" fmla="val 12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[Python] Extract certain values from a list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FE8D50-BA77-4826-9754-6A6E1A835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1" y="2259153"/>
            <a:ext cx="4810125" cy="1146413"/>
          </a:xfrm>
          <a:prstGeom prst="rect">
            <a:avLst/>
          </a:prstGeom>
        </p:spPr>
      </p:pic>
      <p:pic>
        <p:nvPicPr>
          <p:cNvPr id="14" name="그래픽 13" descr="프로그래머">
            <a:extLst>
              <a:ext uri="{FF2B5EF4-FFF2-40B4-BE49-F238E27FC236}">
                <a16:creationId xmlns:a16="http://schemas.microsoft.com/office/drawing/2014/main" id="{ADAF3FC6-E467-490F-88D9-70C37A241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380711" y="3328492"/>
            <a:ext cx="1500511" cy="1500511"/>
          </a:xfrm>
          <a:prstGeom prst="rect">
            <a:avLst/>
          </a:prstGeom>
        </p:spPr>
      </p:pic>
      <p:pic>
        <p:nvPicPr>
          <p:cNvPr id="16" name="그래픽 15" descr="프로그래머">
            <a:extLst>
              <a:ext uri="{FF2B5EF4-FFF2-40B4-BE49-F238E27FC236}">
                <a16:creationId xmlns:a16="http://schemas.microsoft.com/office/drawing/2014/main" id="{2BD1BA29-57FC-491F-B25A-F63FF526D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941313" y="3324161"/>
            <a:ext cx="1500511" cy="1500511"/>
          </a:xfrm>
          <a:prstGeom prst="rect">
            <a:avLst/>
          </a:prstGeom>
        </p:spPr>
      </p:pic>
      <p:pic>
        <p:nvPicPr>
          <p:cNvPr id="17" name="그래픽 16" descr="프로그래머">
            <a:extLst>
              <a:ext uri="{FF2B5EF4-FFF2-40B4-BE49-F238E27FC236}">
                <a16:creationId xmlns:a16="http://schemas.microsoft.com/office/drawing/2014/main" id="{FFDF2E5D-4D88-4B0F-B6EA-EEE0097B3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212459" y="4602453"/>
            <a:ext cx="1500511" cy="1500511"/>
          </a:xfrm>
          <a:prstGeom prst="rect">
            <a:avLst/>
          </a:prstGeom>
        </p:spPr>
      </p:pic>
      <p:pic>
        <p:nvPicPr>
          <p:cNvPr id="18" name="그래픽 17" descr="프로그래머">
            <a:extLst>
              <a:ext uri="{FF2B5EF4-FFF2-40B4-BE49-F238E27FC236}">
                <a16:creationId xmlns:a16="http://schemas.microsoft.com/office/drawing/2014/main" id="{D8D6E042-B57F-4C82-A0F1-321A57FE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712970" y="4602452"/>
            <a:ext cx="1500511" cy="15005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287B60-BDAE-4B8F-934C-38D67EE93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1631" y="4674380"/>
            <a:ext cx="2093974" cy="10571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6CFE70-EBF0-422F-BD98-399C2B1F73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5258" y="3645244"/>
            <a:ext cx="2253428" cy="9811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2FA709A-1FA5-4CD7-A88C-0589960C7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527" y="4273882"/>
            <a:ext cx="2120550" cy="113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모니터">
            <a:extLst>
              <a:ext uri="{FF2B5EF4-FFF2-40B4-BE49-F238E27FC236}">
                <a16:creationId xmlns:a16="http://schemas.microsoft.com/office/drawing/2014/main" id="{CCCBDC36-1E38-4296-8031-AC64A36F4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97359" y="2363928"/>
            <a:ext cx="3719325" cy="3719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9226A-8DBA-46D8-9694-4B02C06F0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47" y="3429000"/>
            <a:ext cx="2496347" cy="8431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39E6E55-D727-4EDB-A2E1-D5FCA86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21" name="그래픽 20" descr="프로그래머">
            <a:extLst>
              <a:ext uri="{FF2B5EF4-FFF2-40B4-BE49-F238E27FC236}">
                <a16:creationId xmlns:a16="http://schemas.microsoft.com/office/drawing/2014/main" id="{6C1BE689-FD7E-4012-8749-086E89626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05311" y="2119074"/>
            <a:ext cx="3719326" cy="37193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E12963-169A-4429-8C5B-00BE7BB87CC4}"/>
              </a:ext>
            </a:extLst>
          </p:cNvPr>
          <p:cNvSpPr/>
          <p:nvPr/>
        </p:nvSpPr>
        <p:spPr>
          <a:xfrm>
            <a:off x="2686051" y="1273757"/>
            <a:ext cx="5762624" cy="833861"/>
          </a:xfrm>
          <a:prstGeom prst="wedgeRoundRectCallout">
            <a:avLst>
              <a:gd name="adj1" fmla="val -46727"/>
              <a:gd name="adj2" fmla="val 124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[Python] Extract certain values from a list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FE8D50-BA77-4826-9754-6A6E1A835E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151" y="2259153"/>
            <a:ext cx="4810125" cy="1146413"/>
          </a:xfrm>
          <a:prstGeom prst="rect">
            <a:avLst/>
          </a:prstGeom>
        </p:spPr>
      </p:pic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9D0A56F9-88E0-4A74-95F8-FEFFE167F6A6}"/>
              </a:ext>
            </a:extLst>
          </p:cNvPr>
          <p:cNvSpPr/>
          <p:nvPr/>
        </p:nvSpPr>
        <p:spPr>
          <a:xfrm>
            <a:off x="4555164" y="2465404"/>
            <a:ext cx="3527975" cy="550846"/>
          </a:xfrm>
          <a:prstGeom prst="wedgeRoundRectCallout">
            <a:avLst>
              <a:gd name="adj1" fmla="val 44337"/>
              <a:gd name="adj2" fmla="val 114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Look</a:t>
            </a:r>
            <a:r>
              <a:rPr lang="ko-KR" altLang="en-US" sz="2500" dirty="0"/>
              <a:t> </a:t>
            </a:r>
            <a:r>
              <a:rPr lang="en-US" altLang="ko-KR" sz="2500" dirty="0"/>
              <a:t>at</a:t>
            </a:r>
            <a:r>
              <a:rPr lang="ko-KR" altLang="en-US" sz="2500" dirty="0"/>
              <a:t> </a:t>
            </a:r>
            <a:r>
              <a:rPr lang="en-US" sz="2500" dirty="0"/>
              <a:t>these URLs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ABFBF73C-A8B2-41DE-A50E-975A0BA0C438}"/>
              </a:ext>
            </a:extLst>
          </p:cNvPr>
          <p:cNvSpPr/>
          <p:nvPr/>
        </p:nvSpPr>
        <p:spPr>
          <a:xfrm>
            <a:off x="3895866" y="3813820"/>
            <a:ext cx="4130264" cy="2464091"/>
          </a:xfrm>
          <a:prstGeom prst="wedgeRoundRectCallout">
            <a:avLst>
              <a:gd name="adj1" fmla="val 46721"/>
              <a:gd name="adj2" fmla="val -63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https://docs.python.org/3/tutorial/datastructures.html#list-comprehensions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https://docs.python.org/3/library/stdtypes.html#str.split</a:t>
            </a:r>
          </a:p>
        </p:txBody>
      </p:sp>
    </p:spTree>
    <p:extLst>
      <p:ext uri="{BB962C8B-B14F-4D97-AF65-F5344CB8AC3E}">
        <p14:creationId xmlns:p14="http://schemas.microsoft.com/office/powerpoint/2010/main" val="193090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C9E9B-4B2F-431D-AD50-D457FA4A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A9487-FB05-496B-B9B3-8A758985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Search Overview</a:t>
            </a:r>
          </a:p>
          <a:p>
            <a:r>
              <a:rPr lang="en-US" sz="3200" dirty="0"/>
              <a:t>Problem &amp; TF-IDF</a:t>
            </a:r>
          </a:p>
          <a:p>
            <a:r>
              <a:rPr lang="en-US" sz="3200" dirty="0"/>
              <a:t>Evaluation</a:t>
            </a:r>
          </a:p>
          <a:p>
            <a:r>
              <a:rPr lang="en-US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1052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C9E9B-4B2F-431D-AD50-D457FA4A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A9487-FB05-496B-B9B3-8A758985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Search Overview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Problem &amp; TF-IDF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473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45FB1-A816-41BF-87E2-E2EA2B4D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FDB52-A075-4160-A97B-23DD1718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72302" cy="4351338"/>
          </a:xfrm>
        </p:spPr>
        <p:txBody>
          <a:bodyPr/>
          <a:lstStyle/>
          <a:p>
            <a:r>
              <a:rPr lang="ko-KR" altLang="en-US" dirty="0"/>
              <a:t>분류목표</a:t>
            </a:r>
            <a:endParaRPr lang="en-US" altLang="ko-KR" dirty="0"/>
          </a:p>
          <a:p>
            <a:pPr lvl="1"/>
            <a:r>
              <a:rPr lang="ko-KR" altLang="en-US" dirty="0"/>
              <a:t>파이썬 공식 문서 </a:t>
            </a:r>
            <a:r>
              <a:rPr lang="en-US" altLang="ko-KR" dirty="0"/>
              <a:t>321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ko-KR" altLang="en-US" dirty="0"/>
              <a:t>각 문서를 벡터로 표현하고 질문 문장과 가장 유사한 벡터를 찾아주자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15CA8-04BE-4613-8544-53F8B9FE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Overview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2C3358-D83A-416E-9A93-A991CA79C896}"/>
              </a:ext>
            </a:extLst>
          </p:cNvPr>
          <p:cNvCxnSpPr/>
          <p:nvPr/>
        </p:nvCxnSpPr>
        <p:spPr>
          <a:xfrm>
            <a:off x="2876006" y="4514692"/>
            <a:ext cx="6439988" cy="0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183B2B-84C2-46DE-8211-AA4DD08B1DD5}"/>
              </a:ext>
            </a:extLst>
          </p:cNvPr>
          <p:cNvCxnSpPr>
            <a:cxnSpLocks/>
          </p:cNvCxnSpPr>
          <p:nvPr/>
        </p:nvCxnSpPr>
        <p:spPr>
          <a:xfrm flipV="1">
            <a:off x="6096000" y="2020529"/>
            <a:ext cx="0" cy="4689987"/>
          </a:xfrm>
          <a:prstGeom prst="straightConnector1">
            <a:avLst/>
          </a:prstGeom>
          <a:ln w="889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D3626D5-BAF0-4678-A35F-588A73D2860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089819" y="3694893"/>
            <a:ext cx="2240452" cy="8197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8E29E28-C7F1-4D52-B4BA-5C90E9F2404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89819" y="2181919"/>
            <a:ext cx="992903" cy="23327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051234-74F0-4685-B21A-B29B569783AD}"/>
              </a:ext>
            </a:extLst>
          </p:cNvPr>
          <p:cNvSpPr txBox="1"/>
          <p:nvPr/>
        </p:nvSpPr>
        <p:spPr>
          <a:xfrm>
            <a:off x="7082722" y="1889531"/>
            <a:ext cx="379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library/datetime.html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8C86E2-58FA-483E-BA37-DC24E70B5D37}"/>
              </a:ext>
            </a:extLst>
          </p:cNvPr>
          <p:cNvSpPr txBox="1"/>
          <p:nvPr/>
        </p:nvSpPr>
        <p:spPr>
          <a:xfrm>
            <a:off x="8330271" y="3402505"/>
            <a:ext cx="3257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library/pickle.html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79B0C3-09C7-4F27-B498-CB23C975DC71}"/>
              </a:ext>
            </a:extLst>
          </p:cNvPr>
          <p:cNvSpPr txBox="1"/>
          <p:nvPr/>
        </p:nvSpPr>
        <p:spPr>
          <a:xfrm>
            <a:off x="146624" y="2948728"/>
            <a:ext cx="5721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reference/compound_stmts.html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BDE6951-A092-427D-BD4B-B9F3D83D7E8D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3007600" y="3533503"/>
            <a:ext cx="3082219" cy="9811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8C081A-E8A5-4070-9AAD-E768C0304FB4}"/>
              </a:ext>
            </a:extLst>
          </p:cNvPr>
          <p:cNvSpPr txBox="1"/>
          <p:nvPr/>
        </p:nvSpPr>
        <p:spPr>
          <a:xfrm>
            <a:off x="2242310" y="2457497"/>
            <a:ext cx="1537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&lt;-7, +3&gt;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483B19-759B-4175-8BA4-9EA8C1A13EFF}"/>
              </a:ext>
            </a:extLst>
          </p:cNvPr>
          <p:cNvSpPr txBox="1"/>
          <p:nvPr/>
        </p:nvSpPr>
        <p:spPr>
          <a:xfrm>
            <a:off x="8172891" y="1333438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&lt;+3, +6&gt;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EA7610-AFCD-4A7D-8FBF-66E4B5CE895E}"/>
              </a:ext>
            </a:extLst>
          </p:cNvPr>
          <p:cNvSpPr txBox="1"/>
          <p:nvPr/>
        </p:nvSpPr>
        <p:spPr>
          <a:xfrm>
            <a:off x="9149917" y="2917385"/>
            <a:ext cx="161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&lt;+6, +3&gt;</a:t>
            </a:r>
          </a:p>
        </p:txBody>
      </p:sp>
    </p:spTree>
    <p:extLst>
      <p:ext uri="{BB962C8B-B14F-4D97-AF65-F5344CB8AC3E}">
        <p14:creationId xmlns:p14="http://schemas.microsoft.com/office/powerpoint/2010/main" val="11960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675</Words>
  <Application>Microsoft Office PowerPoint</Application>
  <PresentationFormat>와이드스크린</PresentationFormat>
  <Paragraphs>193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자연어처리 프로젝트 3차발표</vt:lpstr>
      <vt:lpstr>Python Document Search  파이썬  문서  검색기</vt:lpstr>
      <vt:lpstr>Why Python Document Search</vt:lpstr>
      <vt:lpstr>Goal</vt:lpstr>
      <vt:lpstr>Goal</vt:lpstr>
      <vt:lpstr>Contents</vt:lpstr>
      <vt:lpstr>Contents</vt:lpstr>
      <vt:lpstr>Search Overview</vt:lpstr>
      <vt:lpstr>Search Overview</vt:lpstr>
      <vt:lpstr>Search Overview</vt:lpstr>
      <vt:lpstr>Search Overview</vt:lpstr>
      <vt:lpstr>Search Overview</vt:lpstr>
      <vt:lpstr>Contents</vt:lpstr>
      <vt:lpstr>Previous Problem</vt:lpstr>
      <vt:lpstr>Previous Problem</vt:lpstr>
      <vt:lpstr>TF-IDF</vt:lpstr>
      <vt:lpstr>Document Vector</vt:lpstr>
      <vt:lpstr>PowerPoint 프레젠테이션</vt:lpstr>
      <vt:lpstr>PowerPoint 프레젠테이션</vt:lpstr>
      <vt:lpstr>Q&amp;A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Hakjoo Oh</dc:creator>
  <cp:lastModifiedBy>park JunHyoung</cp:lastModifiedBy>
  <cp:revision>72</cp:revision>
  <dcterms:created xsi:type="dcterms:W3CDTF">2019-04-08T09:43:23Z</dcterms:created>
  <dcterms:modified xsi:type="dcterms:W3CDTF">2019-06-11T04:56:33Z</dcterms:modified>
</cp:coreProperties>
</file>