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8" r:id="rId4"/>
    <p:sldId id="262" r:id="rId5"/>
    <p:sldId id="265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67" r:id="rId14"/>
    <p:sldId id="272" r:id="rId15"/>
    <p:sldId id="273" r:id="rId16"/>
    <p:sldId id="26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6" autoAdjust="0"/>
    <p:restoredTop sz="82321" autoAdjust="0"/>
  </p:normalViewPr>
  <p:slideViewPr>
    <p:cSldViewPr snapToGrid="0">
      <p:cViewPr varScale="1">
        <p:scale>
          <a:sx n="95" d="100"/>
          <a:sy n="95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8B2F7-82B0-438D-9D89-A10078F3FE8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56096-593E-4C74-AEE2-D5D8749E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자연어처리 프로젝트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차발표를</a:t>
            </a:r>
            <a:r>
              <a:rPr lang="ko-KR" altLang="en-US" dirty="0" smtClean="0"/>
              <a:t> </a:t>
            </a:r>
            <a:r>
              <a:rPr lang="ko-KR" altLang="en-US" dirty="0"/>
              <a:t>맡게 된 </a:t>
            </a:r>
            <a:r>
              <a:rPr lang="ko-KR" altLang="en-US" dirty="0" smtClean="0"/>
              <a:t>권민규입니다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이번 프로젝트에서 파이썬 문서 검색기를 만들려고 하는데요</a:t>
            </a:r>
            <a:r>
              <a:rPr lang="en-US" altLang="ko-KR" dirty="0"/>
              <a:t>,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파이썬 문서 검색이 필요한지에 대해 예제를 준비해 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개발자가 있고</a:t>
            </a:r>
            <a:r>
              <a:rPr lang="en-US" altLang="ko-KR" dirty="0"/>
              <a:t>, </a:t>
            </a:r>
            <a:r>
              <a:rPr lang="ko-KR" altLang="en-US" dirty="0"/>
              <a:t>개발자는 저 문자열 리스트에서 문자열 맨 끝에 도시 이름만 가져오고 싶어합니다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스택오버플로에</a:t>
            </a:r>
            <a:r>
              <a:rPr lang="ko-KR" altLang="en-US" dirty="0"/>
              <a:t> 물어보면 사람들이 답을 해줘요</a:t>
            </a:r>
            <a:r>
              <a:rPr lang="en-US" altLang="ko-KR" dirty="0"/>
              <a:t>. </a:t>
            </a:r>
            <a:r>
              <a:rPr lang="ko-KR" altLang="en-US" dirty="0"/>
              <a:t>이렇게 코드를 </a:t>
            </a:r>
            <a:r>
              <a:rPr lang="ko-KR" altLang="en-US" dirty="0" err="1"/>
              <a:t>짜서요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이건 </a:t>
            </a:r>
            <a:r>
              <a:rPr lang="ko-KR" altLang="en-US" dirty="0" err="1"/>
              <a:t>공부하는데는</a:t>
            </a:r>
            <a:r>
              <a:rPr lang="ko-KR" altLang="en-US" dirty="0"/>
              <a:t> 별 도움이 안됩니다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진짜 도움이 되려면 이 문제를 어떤 파이썬 기능으로 해결할 수 있는지 알려줘야 하는데요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그래서 사람들은 자기 답변 밑에 파이썬 공식 문서 링크를 </a:t>
            </a:r>
            <a:r>
              <a:rPr lang="ko-KR" altLang="en-US" dirty="0" err="1"/>
              <a:t>걸어두고</a:t>
            </a:r>
            <a:r>
              <a:rPr lang="ko-KR" altLang="en-US" dirty="0"/>
              <a:t> 참고하라고 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여기에 집중했습니다</a:t>
            </a:r>
            <a:r>
              <a:rPr lang="en-US" altLang="ko-KR" dirty="0"/>
              <a:t>. </a:t>
            </a:r>
            <a:r>
              <a:rPr lang="ko-KR" altLang="en-US" dirty="0"/>
              <a:t>이게 사람들에게 도움이 되겠구나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사람이 생각하는 내용을 </a:t>
            </a:r>
            <a:r>
              <a:rPr lang="ko-KR" altLang="en-US" dirty="0" err="1"/>
              <a:t>파이썬의</a:t>
            </a:r>
            <a:r>
              <a:rPr lang="ko-KR" altLang="en-US" dirty="0"/>
              <a:t> 개념으로 바꿔주는 도구가 필요하다고 생각했습니다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 목표는 </a:t>
            </a:r>
            <a:r>
              <a:rPr lang="ko-KR" altLang="en-US" dirty="0" err="1"/>
              <a:t>이겁니다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ko-KR" altLang="en-US" dirty="0" err="1"/>
              <a:t>스택오버플로에서</a:t>
            </a:r>
            <a:r>
              <a:rPr lang="ko-KR" altLang="en-US" dirty="0"/>
              <a:t> 사람들이 답변하게 하지 않고</a:t>
            </a:r>
            <a:r>
              <a:rPr lang="en-US" altLang="ko-KR" dirty="0"/>
              <a:t>,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참고해야 할 파이썬 문서를 직접 알려주는 지식 서비스를 만드는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예시에선 리스트 표현법과 문자열 스플릿 메소드가 정답이고요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지금까지 한 거는 자료 모으는 거였고요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이제 자료 다 모았으니까 다음 발표때까지는 진짜 학습을 돌리려고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모델을 쓸지는 아직 </a:t>
            </a:r>
            <a:r>
              <a:rPr lang="ko-KR" altLang="en-US" dirty="0" err="1"/>
              <a:t>못정했고요</a:t>
            </a:r>
            <a:r>
              <a:rPr lang="en-US" altLang="ko-KR" dirty="0"/>
              <a:t>, </a:t>
            </a:r>
            <a:r>
              <a:rPr lang="ko-KR" altLang="en-US" dirty="0"/>
              <a:t>직접 눈으로 확인가능한 멋진 결과 들고 오겠습니다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13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42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 </a:t>
            </a:r>
            <a:r>
              <a:rPr lang="ko-KR" altLang="en-US" dirty="0"/>
              <a:t>질문이나 조언 주실 것 있나요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36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EC55-0E63-464E-BBDB-FA881C2C9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0E38E8-4BE3-4ED2-A363-0EC3CBD4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A7BB1-D4E0-4F0C-B57B-EC1819F6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3373A-A0A0-4F09-AB8E-AFCB0CEF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173F0-48D3-4EFE-9EF8-F9F380A2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1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9DE8C-CC04-4A28-A8EA-334DAC1C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16B00-1011-4DE8-83D4-03539C493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1CE22-68F7-433B-9787-0C03457E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DAA40-0FED-41D2-A508-5606422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A6208-BF6D-4FB6-B7AE-988F91E6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BF0B87-3A9D-434C-9A90-DC94E1452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BAD6-FDDF-4085-B276-B6C2C403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CD07B-92E0-4041-8281-8F3958B3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457D7-CBB5-44E6-A746-82C7B89F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E8718-5DFD-41DA-867D-59C88EE8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B613-C73F-4CCA-A98B-199950CA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E9E18-5930-453F-9100-9093E8A1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4FEC-9776-4988-BB0B-FF169B94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83ACE-6BAB-47CE-AD7F-14D63FBA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FA2EE-622C-48E2-87DC-BAE89172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DDF5-61DE-49ED-A189-C0B9CBD5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BE602-F43C-4D9C-BF05-0FF10990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1B806-7487-4F0D-9742-9ED4525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53021-FC9F-4907-8E37-C2AF3928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CEB55-2BC8-46A4-9215-4A34680A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5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E5419-45F0-47AC-A6B4-AEC61A9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78B59-998C-4674-9F7B-25B5766A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BD3CE-E518-42E2-8EF4-101A5653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4EEC8-5E9B-4878-8511-AC0CB336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9D203-8ECD-41BB-832F-111A5688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1377B-54FE-4A96-B05C-3A675D0C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8E9AB-0704-4FDC-A3E1-9D201EA4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0B9E-872B-4C91-B86E-07ED63E8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227C1-40D5-45DE-BFAB-85B9F874C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17C09C-45F3-400A-8EDD-FF9FFFBEB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2FAA61-451C-4B69-BCD6-ED7E1462D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605724-CBBC-483B-85FD-5C985994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D86614-E04D-4B01-91AB-11521400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18395-27E9-42C3-98DA-018DD79B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959FB-3088-4307-A459-040EC75C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B06CC6-9333-4432-B19F-245740A7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860A1D-62D0-4CA6-BCAA-60A04AD9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70330A-3818-4045-8223-23B64651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343276-A022-4B5C-833B-F1F791CC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F96D93-B37C-47B5-94D8-10A9B851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5C9AC-D004-48DA-9AC8-A2AF5656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0955D-EE68-4EAC-A08A-4AF5EE4C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C698D-4498-4C29-A996-75CF3D0A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F6AC7-7876-43EC-AB30-27A83F183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133A5-EF26-4E22-A585-76B472D3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566D7-A010-460E-A0D6-BCBA0A56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DE2DA-3959-422A-827F-6E7F8083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5B93-A114-4D95-ADBA-F65B80D9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FD8CCA-3BA1-4868-AB39-F596A94D3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D6BBC-5470-4458-AF78-62C3D62D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7D012-CA8C-4DA7-880B-6DBBB770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8EAB0-D503-49B6-9761-E9005682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775BD-7DBC-4825-BC29-C83E3ACA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4C0C33-6A66-4771-8E0A-BA4A274C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C2468-40DF-4BC2-B6E9-FF858AA2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DC285-B4D6-49D4-8D11-D7A3D12B9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CF9A1-BBB6-4688-9AA9-A942BBC74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B64FD-951F-4570-9249-C2D2DFF95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3C544-520E-4290-8704-BF0D5AB99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0175"/>
            <a:ext cx="9144000" cy="157638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자연어처리 프로젝트 </a:t>
            </a:r>
            <a:r>
              <a:rPr lang="en-US" altLang="ko-KR" dirty="0"/>
              <a:t>2</a:t>
            </a:r>
            <a:r>
              <a:rPr lang="ko-KR" altLang="en-US" dirty="0" err="1" smtClean="0"/>
              <a:t>차발표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CE9AC-4A03-4344-B8C2-E26AAFD44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7337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2013210043 </a:t>
            </a:r>
            <a:r>
              <a:rPr lang="ko-KR" altLang="en-US" dirty="0"/>
              <a:t>권민규</a:t>
            </a:r>
            <a:endParaRPr lang="en-US" altLang="ko-KR" dirty="0"/>
          </a:p>
          <a:p>
            <a:r>
              <a:rPr lang="en-US" altLang="ko-KR" dirty="0"/>
              <a:t>2014210035 </a:t>
            </a:r>
            <a:r>
              <a:rPr lang="ko-KR" altLang="en-US" dirty="0" err="1"/>
              <a:t>전수혁</a:t>
            </a:r>
            <a:endParaRPr lang="en-US" altLang="ko-KR" dirty="0"/>
          </a:p>
          <a:p>
            <a:r>
              <a:rPr lang="en-US" altLang="ko-KR" dirty="0"/>
              <a:t>2014210064 </a:t>
            </a:r>
            <a:r>
              <a:rPr lang="ko-KR" altLang="en-US" dirty="0" err="1"/>
              <a:t>변지석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 smtClean="0"/>
              <a:t>2019/</a:t>
            </a:r>
            <a:r>
              <a:rPr lang="en-US" altLang="ko-KR" dirty="0" smtClean="0"/>
              <a:t>May</a:t>
            </a:r>
            <a:r>
              <a:rPr lang="en-US" altLang="ko-KR" dirty="0" smtClean="0"/>
              <a:t>/22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04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9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11A7B-1C1A-4F3C-96AE-5CFD903D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32545-D8A1-4C66-BF4D-53CAEF46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7196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차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자연어 학습 데이터 수집 및 정답 레이블 부여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(Finished)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ko-KR" altLang="en-US" dirty="0"/>
              <a:t>차</a:t>
            </a:r>
            <a:endParaRPr lang="en-US" altLang="ko-KR" dirty="0"/>
          </a:p>
          <a:p>
            <a:pPr lvl="1"/>
            <a:r>
              <a:rPr lang="ko-KR" altLang="en-US" dirty="0" smtClean="0"/>
              <a:t>정량적 </a:t>
            </a:r>
            <a:r>
              <a:rPr lang="ko-KR" altLang="en-US" dirty="0"/>
              <a:t>평가를 위해 </a:t>
            </a:r>
            <a:r>
              <a:rPr lang="en-US" altLang="ko-KR" dirty="0"/>
              <a:t>docs.python.org</a:t>
            </a:r>
            <a:r>
              <a:rPr lang="ko-KR" altLang="en-US" dirty="0"/>
              <a:t>를 활용한 테스트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lvl="1"/>
            <a:r>
              <a:rPr lang="ko-KR" altLang="en-US" dirty="0"/>
              <a:t>학습된 내용으로 웹 서비스 </a:t>
            </a:r>
            <a:r>
              <a:rPr lang="ko-KR" altLang="en-US" dirty="0" smtClean="0"/>
              <a:t>제작</a:t>
            </a:r>
            <a:endParaRPr lang="en-US" altLang="ko-KR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차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학습 속도 및 정확도 향상을 위해 최적화 및 다른 모델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탐색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Service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9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Compare with other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6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/>
              <a:t>Q&amp;A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65129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5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185"/>
            <a:ext cx="10515600" cy="2993629"/>
          </a:xfrm>
        </p:spPr>
        <p:txBody>
          <a:bodyPr>
            <a:normAutofit/>
          </a:bodyPr>
          <a:lstStyle/>
          <a:p>
            <a:pPr algn="ctr"/>
            <a:r>
              <a:rPr lang="en-US" sz="6500" b="1" dirty="0"/>
              <a:t>Python Document Search</a:t>
            </a:r>
            <a:br>
              <a:rPr lang="en-US" sz="6500" b="1" dirty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ko-KR" altLang="en-US" sz="6500" b="1" dirty="0"/>
              <a:t>파이썬  문서  검색기</a:t>
            </a:r>
            <a:endParaRPr 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7899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6E55-D727-4EDB-A2E1-D5FCA86A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65" y="88978"/>
            <a:ext cx="10515600" cy="645361"/>
          </a:xfrm>
        </p:spPr>
        <p:txBody>
          <a:bodyPr>
            <a:normAutofit fontScale="90000"/>
          </a:bodyPr>
          <a:lstStyle/>
          <a:p>
            <a:r>
              <a:rPr lang="en-US" dirty="0"/>
              <a:t>Why Python Document Search</a:t>
            </a:r>
          </a:p>
        </p:txBody>
      </p:sp>
      <p:pic>
        <p:nvPicPr>
          <p:cNvPr id="11" name="그래픽 10" descr="물음표">
            <a:extLst>
              <a:ext uri="{FF2B5EF4-FFF2-40B4-BE49-F238E27FC236}">
                <a16:creationId xmlns:a16="http://schemas.microsoft.com/office/drawing/2014/main" id="{88BFFD97-83B3-46B8-9FC1-4FA734C645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9324" y="2328370"/>
            <a:ext cx="522526" cy="522526"/>
          </a:xfrm>
          <a:prstGeom prst="rect">
            <a:avLst/>
          </a:prstGeom>
        </p:spPr>
      </p:pic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6C1BE689-FD7E-4012-8749-086E89626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47059" y="2147323"/>
            <a:ext cx="3719326" cy="37193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8C497C-D4CB-411F-8B3C-40AB0DC0428D}"/>
              </a:ext>
            </a:extLst>
          </p:cNvPr>
          <p:cNvSpPr/>
          <p:nvPr/>
        </p:nvSpPr>
        <p:spPr>
          <a:xfrm>
            <a:off x="305311" y="6123543"/>
            <a:ext cx="10191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Question Source: https://stackoverflow.com/questions/55259601/extract-certain-values-from-a-list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" y="734339"/>
            <a:ext cx="7796890" cy="159403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447682" y="2485947"/>
            <a:ext cx="5483912" cy="2250178"/>
            <a:chOff x="6447682" y="2485947"/>
            <a:chExt cx="5483912" cy="225017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FBD43FB-18EE-4831-BD30-1D4625BD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884" y="2485947"/>
              <a:ext cx="5160174" cy="122984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682" y="3814051"/>
              <a:ext cx="5483912" cy="922074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41" y="4863017"/>
            <a:ext cx="8183117" cy="1133633"/>
          </a:xfrm>
          <a:prstGeom prst="rect">
            <a:avLst/>
          </a:prstGeom>
        </p:spPr>
      </p:pic>
      <p:sp>
        <p:nvSpPr>
          <p:cNvPr id="12" name="위로 굽은 화살표 11"/>
          <p:cNvSpPr/>
          <p:nvPr/>
        </p:nvSpPr>
        <p:spPr>
          <a:xfrm rot="5400000">
            <a:off x="4231770" y="2535152"/>
            <a:ext cx="2050525" cy="1636961"/>
          </a:xfrm>
          <a:prstGeom prst="bentUpArrow">
            <a:avLst>
              <a:gd name="adj1" fmla="val 25000"/>
              <a:gd name="adj2" fmla="val 42456"/>
              <a:gd name="adj3" fmla="val 47559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A5E6DD3A-B0AC-456F-8751-56533B87C97B}"/>
              </a:ext>
            </a:extLst>
          </p:cNvPr>
          <p:cNvSpPr/>
          <p:nvPr/>
        </p:nvSpPr>
        <p:spPr>
          <a:xfrm>
            <a:off x="4024637" y="3238499"/>
            <a:ext cx="4916676" cy="3168365"/>
          </a:xfrm>
          <a:prstGeom prst="wedgeEllipseCallout">
            <a:avLst>
              <a:gd name="adj1" fmla="val 55069"/>
              <a:gd name="adj2" fmla="val 26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E6E55-D727-4EDB-A2E1-D5FCA86A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6C1BE689-FD7E-4012-8749-086E89626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5311" y="2119074"/>
            <a:ext cx="3719326" cy="3719326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E12963-169A-4429-8C5B-00BE7BB87CC4}"/>
              </a:ext>
            </a:extLst>
          </p:cNvPr>
          <p:cNvSpPr/>
          <p:nvPr/>
        </p:nvSpPr>
        <p:spPr>
          <a:xfrm>
            <a:off x="2686051" y="1273757"/>
            <a:ext cx="5762624" cy="833861"/>
          </a:xfrm>
          <a:prstGeom prst="wedgeRoundRectCallout">
            <a:avLst>
              <a:gd name="adj1" fmla="val -46727"/>
              <a:gd name="adj2" fmla="val 124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[Python] Extract certain values from a list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FE8D50-BA77-4826-9754-6A6E1A835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51" y="2259153"/>
            <a:ext cx="4810125" cy="1146413"/>
          </a:xfrm>
          <a:prstGeom prst="rect">
            <a:avLst/>
          </a:prstGeom>
        </p:spPr>
      </p:pic>
      <p:pic>
        <p:nvPicPr>
          <p:cNvPr id="14" name="그래픽 13" descr="프로그래머">
            <a:extLst>
              <a:ext uri="{FF2B5EF4-FFF2-40B4-BE49-F238E27FC236}">
                <a16:creationId xmlns:a16="http://schemas.microsoft.com/office/drawing/2014/main" id="{ADAF3FC6-E467-490F-88D9-70C37A241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380711" y="3328492"/>
            <a:ext cx="1500511" cy="1500511"/>
          </a:xfrm>
          <a:prstGeom prst="rect">
            <a:avLst/>
          </a:prstGeom>
        </p:spPr>
      </p:pic>
      <p:pic>
        <p:nvPicPr>
          <p:cNvPr id="16" name="그래픽 15" descr="프로그래머">
            <a:extLst>
              <a:ext uri="{FF2B5EF4-FFF2-40B4-BE49-F238E27FC236}">
                <a16:creationId xmlns:a16="http://schemas.microsoft.com/office/drawing/2014/main" id="{2BD1BA29-57FC-491F-B25A-F63FF526D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941313" y="3324161"/>
            <a:ext cx="1500511" cy="1500511"/>
          </a:xfrm>
          <a:prstGeom prst="rect">
            <a:avLst/>
          </a:prstGeom>
        </p:spPr>
      </p:pic>
      <p:pic>
        <p:nvPicPr>
          <p:cNvPr id="17" name="그래픽 16" descr="프로그래머">
            <a:extLst>
              <a:ext uri="{FF2B5EF4-FFF2-40B4-BE49-F238E27FC236}">
                <a16:creationId xmlns:a16="http://schemas.microsoft.com/office/drawing/2014/main" id="{FFDF2E5D-4D88-4B0F-B6EA-EEE0097B3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12459" y="4602453"/>
            <a:ext cx="1500511" cy="1500511"/>
          </a:xfrm>
          <a:prstGeom prst="rect">
            <a:avLst/>
          </a:prstGeom>
        </p:spPr>
      </p:pic>
      <p:pic>
        <p:nvPicPr>
          <p:cNvPr id="18" name="그래픽 17" descr="프로그래머">
            <a:extLst>
              <a:ext uri="{FF2B5EF4-FFF2-40B4-BE49-F238E27FC236}">
                <a16:creationId xmlns:a16="http://schemas.microsoft.com/office/drawing/2014/main" id="{D8D6E042-B57F-4C82-A0F1-321A57FE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712970" y="4602452"/>
            <a:ext cx="1500511" cy="15005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287B60-BDAE-4B8F-934C-38D67EE93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631" y="4674380"/>
            <a:ext cx="2093974" cy="10571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6CFE70-EBF0-422F-BD98-399C2B1F7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258" y="3645244"/>
            <a:ext cx="2253428" cy="9811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2FA709A-1FA5-4CD7-A88C-0589960C78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0527" y="4273882"/>
            <a:ext cx="2120550" cy="11351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E4C25E-A1D2-4618-8449-ABF984E4787B}"/>
              </a:ext>
            </a:extLst>
          </p:cNvPr>
          <p:cNvSpPr/>
          <p:nvPr/>
        </p:nvSpPr>
        <p:spPr>
          <a:xfrm>
            <a:off x="305311" y="6123543"/>
            <a:ext cx="10191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Question Source: https://stackoverflow.com/questions/55259601/extract-certain-values-from-a-list</a:t>
            </a:r>
          </a:p>
        </p:txBody>
      </p:sp>
    </p:spTree>
    <p:extLst>
      <p:ext uri="{BB962C8B-B14F-4D97-AF65-F5344CB8AC3E}">
        <p14:creationId xmlns:p14="http://schemas.microsoft.com/office/powerpoint/2010/main" val="19528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모니터">
            <a:extLst>
              <a:ext uri="{FF2B5EF4-FFF2-40B4-BE49-F238E27FC236}">
                <a16:creationId xmlns:a16="http://schemas.microsoft.com/office/drawing/2014/main" id="{CCCBDC36-1E38-4296-8031-AC64A36F4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97359" y="2363928"/>
            <a:ext cx="3719325" cy="3719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59226A-8DBA-46D8-9694-4B02C06F0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47" y="3429000"/>
            <a:ext cx="2496347" cy="8431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9E6E55-D727-4EDB-A2E1-D5FCA86A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6C1BE689-FD7E-4012-8749-086E89626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05311" y="2119074"/>
            <a:ext cx="3719326" cy="3719326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E12963-169A-4429-8C5B-00BE7BB87CC4}"/>
              </a:ext>
            </a:extLst>
          </p:cNvPr>
          <p:cNvSpPr/>
          <p:nvPr/>
        </p:nvSpPr>
        <p:spPr>
          <a:xfrm>
            <a:off x="2686051" y="1273757"/>
            <a:ext cx="5762624" cy="833861"/>
          </a:xfrm>
          <a:prstGeom prst="wedgeRoundRectCallout">
            <a:avLst>
              <a:gd name="adj1" fmla="val -46727"/>
              <a:gd name="adj2" fmla="val 124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[Python] Extract certain values from a list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FE8D50-BA77-4826-9754-6A6E1A835E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51" y="2259153"/>
            <a:ext cx="4810125" cy="1146413"/>
          </a:xfrm>
          <a:prstGeom prst="rect">
            <a:avLst/>
          </a:prstGeom>
        </p:spPr>
      </p:pic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9D0A56F9-88E0-4A74-95F8-FEFFE167F6A6}"/>
              </a:ext>
            </a:extLst>
          </p:cNvPr>
          <p:cNvSpPr/>
          <p:nvPr/>
        </p:nvSpPr>
        <p:spPr>
          <a:xfrm>
            <a:off x="4555164" y="2465404"/>
            <a:ext cx="3527975" cy="550846"/>
          </a:xfrm>
          <a:prstGeom prst="wedgeRoundRectCallout">
            <a:avLst>
              <a:gd name="adj1" fmla="val 44337"/>
              <a:gd name="adj2" fmla="val 114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Look</a:t>
            </a:r>
            <a:r>
              <a:rPr lang="ko-KR" altLang="en-US" sz="2500" dirty="0"/>
              <a:t> </a:t>
            </a:r>
            <a:r>
              <a:rPr lang="en-US" altLang="ko-KR" sz="2500" dirty="0"/>
              <a:t>at</a:t>
            </a:r>
            <a:r>
              <a:rPr lang="ko-KR" altLang="en-US" sz="2500" dirty="0"/>
              <a:t> </a:t>
            </a:r>
            <a:r>
              <a:rPr lang="en-US" sz="2500" dirty="0"/>
              <a:t>these URLs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ABFBF73C-A8B2-41DE-A50E-975A0BA0C438}"/>
              </a:ext>
            </a:extLst>
          </p:cNvPr>
          <p:cNvSpPr/>
          <p:nvPr/>
        </p:nvSpPr>
        <p:spPr>
          <a:xfrm>
            <a:off x="3895866" y="3813820"/>
            <a:ext cx="4130264" cy="2464091"/>
          </a:xfrm>
          <a:prstGeom prst="wedgeRoundRectCallout">
            <a:avLst>
              <a:gd name="adj1" fmla="val 46721"/>
              <a:gd name="adj2" fmla="val -63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https://docs.python.org/3/tutorial/datastructures.html#list-comprehensions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https://docs.python.org/3/library/stdtypes.html#str.split</a:t>
            </a:r>
          </a:p>
        </p:txBody>
      </p:sp>
    </p:spTree>
    <p:extLst>
      <p:ext uri="{BB962C8B-B14F-4D97-AF65-F5344CB8AC3E}">
        <p14:creationId xmlns:p14="http://schemas.microsoft.com/office/powerpoint/2010/main" val="19309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Preprocessing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5" y="1230870"/>
            <a:ext cx="7331536" cy="2215715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2283963" y="3949004"/>
            <a:ext cx="1718268" cy="1698171"/>
          </a:xfrm>
          <a:prstGeom prst="bentUpArrow">
            <a:avLst>
              <a:gd name="adj1" fmla="val 33284"/>
              <a:gd name="adj2" fmla="val 39201"/>
              <a:gd name="adj3" fmla="val 386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55" y="1952121"/>
            <a:ext cx="5194160" cy="44045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337" y="2110519"/>
            <a:ext cx="5296287" cy="44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4" y="547017"/>
            <a:ext cx="4958880" cy="32029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78" y="1115364"/>
            <a:ext cx="4885320" cy="31554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15" y="1688122"/>
            <a:ext cx="4885320" cy="3155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79" y="2110108"/>
            <a:ext cx="5118745" cy="33062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713" y="2584185"/>
            <a:ext cx="5167993" cy="33380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748" y="3169332"/>
            <a:ext cx="5043167" cy="325743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2017" y="701129"/>
            <a:ext cx="5223345" cy="5594253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073458" y="2298079"/>
            <a:ext cx="1778559" cy="25120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364" y="858612"/>
            <a:ext cx="11122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Total </a:t>
            </a:r>
            <a:r>
              <a:rPr lang="en-US" altLang="ko-KR" sz="4000" b="1" dirty="0" smtClean="0"/>
              <a:t>10645</a:t>
            </a:r>
            <a:r>
              <a:rPr lang="en-US" altLang="ko-KR" sz="4000" dirty="0" smtClean="0"/>
              <a:t> answers from </a:t>
            </a:r>
            <a:r>
              <a:rPr lang="en-US" altLang="ko-KR" sz="4000" dirty="0">
                <a:hlinkClick r:id="rId2"/>
              </a:rPr>
              <a:t>https://docs.python.org/3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387470" y="2476298"/>
            <a:ext cx="4948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rgbClr val="FF0000"/>
                </a:solidFill>
              </a:rPr>
              <a:t>But, too many!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3312" y="4401761"/>
            <a:ext cx="7565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Reduce to 321 answers 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7730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4441" r="41006"/>
          <a:stretch/>
        </p:blipFill>
        <p:spPr>
          <a:xfrm>
            <a:off x="202267" y="432080"/>
            <a:ext cx="5506497" cy="49538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9" t="14000" r="45571" b="724"/>
          <a:stretch/>
        </p:blipFill>
        <p:spPr>
          <a:xfrm>
            <a:off x="5799199" y="432080"/>
            <a:ext cx="5673096" cy="5045580"/>
          </a:xfrm>
          <a:prstGeom prst="rect">
            <a:avLst/>
          </a:prstGeom>
        </p:spPr>
      </p:pic>
      <p:sp>
        <p:nvSpPr>
          <p:cNvPr id="6" name="곱셈 기호 5"/>
          <p:cNvSpPr/>
          <p:nvPr/>
        </p:nvSpPr>
        <p:spPr>
          <a:xfrm>
            <a:off x="1669327" y="0"/>
            <a:ext cx="8078874" cy="6842927"/>
          </a:xfrm>
          <a:prstGeom prst="mathMultiply">
            <a:avLst>
              <a:gd name="adj1" fmla="val 17059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326</Words>
  <Application>Microsoft Office PowerPoint</Application>
  <PresentationFormat>와이드스크린</PresentationFormat>
  <Paragraphs>65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자연어처리 프로젝트 2차발표</vt:lpstr>
      <vt:lpstr>Python Document Search  파이썬  문서  검색기</vt:lpstr>
      <vt:lpstr>Why Python Document Search</vt:lpstr>
      <vt:lpstr>Goal</vt:lpstr>
      <vt:lpstr>Goal</vt:lpstr>
      <vt:lpstr>Preprocessing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Plan</vt:lpstr>
      <vt:lpstr>Web Service</vt:lpstr>
      <vt:lpstr>Compare with other models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Hakjoo Oh</dc:creator>
  <cp:lastModifiedBy>Hakjoo Oh</cp:lastModifiedBy>
  <cp:revision>42</cp:revision>
  <dcterms:created xsi:type="dcterms:W3CDTF">2019-04-08T09:43:23Z</dcterms:created>
  <dcterms:modified xsi:type="dcterms:W3CDTF">2019-05-21T13:47:22Z</dcterms:modified>
</cp:coreProperties>
</file>