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9" r:id="rId3"/>
    <p:sldId id="258" r:id="rId4"/>
    <p:sldId id="276" r:id="rId5"/>
    <p:sldId id="273" r:id="rId6"/>
    <p:sldId id="271" r:id="rId7"/>
    <p:sldId id="281" r:id="rId8"/>
    <p:sldId id="272" r:id="rId9"/>
    <p:sldId id="257" r:id="rId10"/>
    <p:sldId id="274" r:id="rId11"/>
    <p:sldId id="280" r:id="rId12"/>
    <p:sldId id="260" r:id="rId13"/>
    <p:sldId id="275" r:id="rId14"/>
    <p:sldId id="261" r:id="rId15"/>
    <p:sldId id="278" r:id="rId16"/>
    <p:sldId id="268" r:id="rId17"/>
    <p:sldId id="267" r:id="rId18"/>
    <p:sldId id="277" r:id="rId19"/>
    <p:sldId id="263" r:id="rId20"/>
    <p:sldId id="264"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80625-91B4-4B87-8DCD-388F40C4B7E9}" v="1519" dt="2022-04-27T04:05:42.768"/>
    <p1510:client id="{06F60AF7-8924-4F1D-B697-F5EDB7E91BCC}" v="84" dt="2022-04-26T16:53:13.597"/>
    <p1510:client id="{1700F2BA-F4EB-4B69-9580-6B362F222FF2}" v="1" dt="2022-04-27T16:45:47.940"/>
    <p1510:client id="{33A7911A-842A-4B45-AC57-0248E17BC6D1}" v="9" dt="2022-04-26T18:19:26.089"/>
    <p1510:client id="{4F96DE0F-549C-416D-BF03-3A8D61ED1A51}" v="631" dt="2022-04-27T04:17:21.533"/>
    <p1510:client id="{503B79FC-41A7-4B05-9A04-1C52217D8B1B}" v="51" dt="2022-04-26T18:02:07.112"/>
    <p1510:client id="{6932898F-C7A9-4A4F-8B5A-0A0D8113B5A4}" v="294" dt="2022-04-26T06:52:18.010"/>
    <p1510:client id="{6AD9C445-CC46-406A-8F07-2568D77EC08F}" v="866" dt="2022-04-26T07:28:59.534"/>
    <p1510:client id="{7BB7B737-132A-4C29-AA4D-A60ED014330C}" v="517" dt="2022-04-27T04:13:44.923"/>
    <p1510:client id="{7F542540-47B7-4F26-8D74-A7ECC5692B43}" v="144" dt="2022-04-27T04:04:32.994"/>
    <p1510:client id="{806CC8CC-59C1-4844-8ABE-9FAB1392D4A6}" v="47" dt="2022-04-26T18:14:33.661"/>
    <p1510:client id="{8B268540-17F3-46C1-A36C-8D233A269DC2}" v="801" dt="2022-04-27T03:50:48.490"/>
    <p1510:client id="{907BFB51-C2FD-47E6-8AE9-80FEA1A1146D}" v="14" dt="2022-04-26T06:57:15.514"/>
    <p1510:client id="{B4738218-5EB2-4771-8396-768DCDCF9582}" v="489" dt="2022-04-27T02:31:46.778"/>
    <p1510:client id="{CAB4CABF-4F1A-4826-BA4F-09E55BE551A5}" v="4899" dt="2022-04-27T04:15:32.671"/>
    <p1510:client id="{D10FA97E-C34F-4D31-BC84-BCF12DF02F0C}" v="18" dt="2022-04-27T16:58:42.818"/>
    <p1510:client id="{D1AED9E0-73C8-41EF-A7CE-470DC6E136F7}" v="518" dt="2022-04-26T18:40:37.709"/>
    <p1510:client id="{E7D6322B-69A4-477B-8EB4-807332C6ACDC}" v="139" dt="2022-04-27T04:02:08.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CAB4CABF-4F1A-4826-BA4F-09E55BE551A5}"/>
    <pc:docChg chg="addSld delSld modSld sldOrd">
      <pc:chgData name="Guest User" userId="" providerId="Windows Live" clId="Web-{CAB4CABF-4F1A-4826-BA4F-09E55BE551A5}" dt="2022-04-27T04:15:30.921" v="4704"/>
      <pc:docMkLst>
        <pc:docMk/>
      </pc:docMkLst>
      <pc:sldChg chg="modSp">
        <pc:chgData name="Guest User" userId="" providerId="Windows Live" clId="Web-{CAB4CABF-4F1A-4826-BA4F-09E55BE551A5}" dt="2022-04-27T01:49:59.126" v="95" actId="1076"/>
        <pc:sldMkLst>
          <pc:docMk/>
          <pc:sldMk cId="109857222" sldId="256"/>
        </pc:sldMkLst>
        <pc:spChg chg="mod">
          <ac:chgData name="Guest User" userId="" providerId="Windows Live" clId="Web-{CAB4CABF-4F1A-4826-BA4F-09E55BE551A5}" dt="2022-04-27T01:49:59.126" v="95" actId="1076"/>
          <ac:spMkLst>
            <pc:docMk/>
            <pc:sldMk cId="109857222" sldId="256"/>
            <ac:spMk id="2" creationId="{00000000-0000-0000-0000-000000000000}"/>
          </ac:spMkLst>
        </pc:spChg>
      </pc:sldChg>
      <pc:sldChg chg="addSp modSp">
        <pc:chgData name="Guest User" userId="" providerId="Windows Live" clId="Web-{CAB4CABF-4F1A-4826-BA4F-09E55BE551A5}" dt="2022-04-27T04:02:58.215" v="4627" actId="20577"/>
        <pc:sldMkLst>
          <pc:docMk/>
          <pc:sldMk cId="1505197966" sldId="257"/>
        </pc:sldMkLst>
        <pc:spChg chg="mod">
          <ac:chgData name="Guest User" userId="" providerId="Windows Live" clId="Web-{CAB4CABF-4F1A-4826-BA4F-09E55BE551A5}" dt="2022-04-27T02:49:08.365" v="2817" actId="20577"/>
          <ac:spMkLst>
            <pc:docMk/>
            <pc:sldMk cId="1505197966" sldId="257"/>
            <ac:spMk id="3" creationId="{F90431FD-4B19-DEBA-12E4-06A2D8AB1A60}"/>
          </ac:spMkLst>
        </pc:spChg>
        <pc:spChg chg="add mod">
          <ac:chgData name="Guest User" userId="" providerId="Windows Live" clId="Web-{CAB4CABF-4F1A-4826-BA4F-09E55BE551A5}" dt="2022-04-27T04:02:58.215" v="4627" actId="20577"/>
          <ac:spMkLst>
            <pc:docMk/>
            <pc:sldMk cId="1505197966" sldId="257"/>
            <ac:spMk id="5" creationId="{921FF256-223F-B0B0-DA3F-BEA25CE9F1B0}"/>
          </ac:spMkLst>
        </pc:spChg>
      </pc:sldChg>
      <pc:sldChg chg="addSp delSp modSp">
        <pc:chgData name="Guest User" userId="" providerId="Windows Live" clId="Web-{CAB4CABF-4F1A-4826-BA4F-09E55BE551A5}" dt="2022-04-27T04:00:51.889" v="4595" actId="1076"/>
        <pc:sldMkLst>
          <pc:docMk/>
          <pc:sldMk cId="3263401172" sldId="258"/>
        </pc:sldMkLst>
        <pc:spChg chg="add del mod">
          <ac:chgData name="Guest User" userId="" providerId="Windows Live" clId="Web-{CAB4CABF-4F1A-4826-BA4F-09E55BE551A5}" dt="2022-04-27T03:59:52.827" v="4580"/>
          <ac:spMkLst>
            <pc:docMk/>
            <pc:sldMk cId="3263401172" sldId="258"/>
            <ac:spMk id="3" creationId="{265B4DAA-F00B-E9C3-772D-486DC0245C10}"/>
          </ac:spMkLst>
        </pc:spChg>
        <pc:spChg chg="add del">
          <ac:chgData name="Guest User" userId="" providerId="Windows Live" clId="Web-{CAB4CABF-4F1A-4826-BA4F-09E55BE551A5}" dt="2022-04-27T03:59:48.874" v="4579"/>
          <ac:spMkLst>
            <pc:docMk/>
            <pc:sldMk cId="3263401172" sldId="258"/>
            <ac:spMk id="6" creationId="{EA089D82-3F6D-CEEF-6FF7-B45027051AEF}"/>
          </ac:spMkLst>
        </pc:spChg>
        <pc:spChg chg="add del">
          <ac:chgData name="Guest User" userId="" providerId="Windows Live" clId="Web-{CAB4CABF-4F1A-4826-BA4F-09E55BE551A5}" dt="2022-04-27T03:59:54.765" v="4581"/>
          <ac:spMkLst>
            <pc:docMk/>
            <pc:sldMk cId="3263401172" sldId="258"/>
            <ac:spMk id="7" creationId="{50CE7E04-7582-E395-B3EF-567B5621BA49}"/>
          </ac:spMkLst>
        </pc:spChg>
        <pc:spChg chg="add mod">
          <ac:chgData name="Guest User" userId="" providerId="Windows Live" clId="Web-{CAB4CABF-4F1A-4826-BA4F-09E55BE551A5}" dt="2022-04-27T04:00:51.889" v="4595" actId="1076"/>
          <ac:spMkLst>
            <pc:docMk/>
            <pc:sldMk cId="3263401172" sldId="258"/>
            <ac:spMk id="8" creationId="{AA296053-3A41-2FAF-9625-8AF96D6A4308}"/>
          </ac:spMkLst>
        </pc:spChg>
        <pc:spChg chg="add del">
          <ac:chgData name="Guest User" userId="" providerId="Windows Live" clId="Web-{CAB4CABF-4F1A-4826-BA4F-09E55BE551A5}" dt="2022-04-27T04:00:17.421" v="4585"/>
          <ac:spMkLst>
            <pc:docMk/>
            <pc:sldMk cId="3263401172" sldId="258"/>
            <ac:spMk id="9" creationId="{CB464A22-97E8-7800-7348-F77A7DB8222D}"/>
          </ac:spMkLst>
        </pc:spChg>
      </pc:sldChg>
      <pc:sldChg chg="addSp delSp modSp">
        <pc:chgData name="Guest User" userId="" providerId="Windows Live" clId="Web-{CAB4CABF-4F1A-4826-BA4F-09E55BE551A5}" dt="2022-04-27T04:14:01.423" v="4674" actId="20577"/>
        <pc:sldMkLst>
          <pc:docMk/>
          <pc:sldMk cId="1148783562" sldId="259"/>
        </pc:sldMkLst>
        <pc:spChg chg="add del mod">
          <ac:chgData name="Guest User" userId="" providerId="Windows Live" clId="Web-{CAB4CABF-4F1A-4826-BA4F-09E55BE551A5}" dt="2022-04-27T04:13:57.251" v="4672"/>
          <ac:spMkLst>
            <pc:docMk/>
            <pc:sldMk cId="1148783562" sldId="259"/>
            <ac:spMk id="3" creationId="{5CA3B78D-3C11-58B3-2054-78ADEA11A6AD}"/>
          </ac:spMkLst>
        </pc:spChg>
        <pc:spChg chg="add mod">
          <ac:chgData name="Guest User" userId="" providerId="Windows Live" clId="Web-{CAB4CABF-4F1A-4826-BA4F-09E55BE551A5}" dt="2022-04-27T04:14:01.423" v="4674" actId="20577"/>
          <ac:spMkLst>
            <pc:docMk/>
            <pc:sldMk cId="1148783562" sldId="259"/>
            <ac:spMk id="5" creationId="{88614FDC-1BAF-BFF6-663D-6D62AFD9586E}"/>
          </ac:spMkLst>
        </pc:spChg>
      </pc:sldChg>
      <pc:sldChg chg="addSp delSp modSp">
        <pc:chgData name="Guest User" userId="" providerId="Windows Live" clId="Web-{CAB4CABF-4F1A-4826-BA4F-09E55BE551A5}" dt="2022-04-27T04:06:03.274" v="4649" actId="20577"/>
        <pc:sldMkLst>
          <pc:docMk/>
          <pc:sldMk cId="4206643114" sldId="260"/>
        </pc:sldMkLst>
        <pc:spChg chg="mod">
          <ac:chgData name="Guest User" userId="" providerId="Windows Live" clId="Web-{CAB4CABF-4F1A-4826-BA4F-09E55BE551A5}" dt="2022-04-27T03:06:03.786" v="3586" actId="1076"/>
          <ac:spMkLst>
            <pc:docMk/>
            <pc:sldMk cId="4206643114" sldId="260"/>
            <ac:spMk id="3" creationId="{2C1159E1-E136-CDF1-E79F-C737511F29FE}"/>
          </ac:spMkLst>
        </pc:spChg>
        <pc:spChg chg="add del mod">
          <ac:chgData name="Guest User" userId="" providerId="Windows Live" clId="Web-{CAB4CABF-4F1A-4826-BA4F-09E55BE551A5}" dt="2022-04-27T02:07:54.233" v="520"/>
          <ac:spMkLst>
            <pc:docMk/>
            <pc:sldMk cId="4206643114" sldId="260"/>
            <ac:spMk id="4" creationId="{90C12D34-A541-277F-51A5-795CEE675B6D}"/>
          </ac:spMkLst>
        </pc:spChg>
        <pc:spChg chg="add mod">
          <ac:chgData name="Guest User" userId="" providerId="Windows Live" clId="Web-{CAB4CABF-4F1A-4826-BA4F-09E55BE551A5}" dt="2022-04-27T04:06:03.274" v="4649" actId="20577"/>
          <ac:spMkLst>
            <pc:docMk/>
            <pc:sldMk cId="4206643114" sldId="260"/>
            <ac:spMk id="6" creationId="{6F086C8F-DC85-63AD-AE1F-0C7208386113}"/>
          </ac:spMkLst>
        </pc:spChg>
      </pc:sldChg>
      <pc:sldChg chg="addSp modSp">
        <pc:chgData name="Guest User" userId="" providerId="Windows Live" clId="Web-{CAB4CABF-4F1A-4826-BA4F-09E55BE551A5}" dt="2022-04-27T04:13:30.705" v="4671"/>
        <pc:sldMkLst>
          <pc:docMk/>
          <pc:sldMk cId="2867252989" sldId="261"/>
        </pc:sldMkLst>
        <pc:spChg chg="mod">
          <ac:chgData name="Guest User" userId="" providerId="Windows Live" clId="Web-{CAB4CABF-4F1A-4826-BA4F-09E55BE551A5}" dt="2022-04-27T02:08:47.201" v="562" actId="20577"/>
          <ac:spMkLst>
            <pc:docMk/>
            <pc:sldMk cId="2867252989" sldId="261"/>
            <ac:spMk id="3" creationId="{E43AE269-2E63-BB49-6C3B-901B06A1D539}"/>
          </ac:spMkLst>
        </pc:spChg>
        <pc:spChg chg="add">
          <ac:chgData name="Guest User" userId="" providerId="Windows Live" clId="Web-{CAB4CABF-4F1A-4826-BA4F-09E55BE551A5}" dt="2022-04-27T04:13:30.705" v="4671"/>
          <ac:spMkLst>
            <pc:docMk/>
            <pc:sldMk cId="2867252989" sldId="261"/>
            <ac:spMk id="7" creationId="{BDC08335-3CD5-0EC5-0375-B10203F4A002}"/>
          </ac:spMkLst>
        </pc:spChg>
      </pc:sldChg>
      <pc:sldChg chg="del">
        <pc:chgData name="Guest User" userId="" providerId="Windows Live" clId="Web-{CAB4CABF-4F1A-4826-BA4F-09E55BE551A5}" dt="2022-04-27T02:22:57.516" v="1337"/>
        <pc:sldMkLst>
          <pc:docMk/>
          <pc:sldMk cId="3923959607" sldId="262"/>
        </pc:sldMkLst>
      </pc:sldChg>
      <pc:sldChg chg="addSp delSp modSp">
        <pc:chgData name="Guest User" userId="" providerId="Windows Live" clId="Web-{CAB4CABF-4F1A-4826-BA4F-09E55BE551A5}" dt="2022-04-27T04:15:30.921" v="4704"/>
        <pc:sldMkLst>
          <pc:docMk/>
          <pc:sldMk cId="947630760" sldId="263"/>
        </pc:sldMkLst>
        <pc:spChg chg="mod">
          <ac:chgData name="Guest User" userId="" providerId="Windows Live" clId="Web-{CAB4CABF-4F1A-4826-BA4F-09E55BE551A5}" dt="2022-04-27T03:44:11.030" v="4325" actId="1076"/>
          <ac:spMkLst>
            <pc:docMk/>
            <pc:sldMk cId="947630760" sldId="263"/>
            <ac:spMk id="2" creationId="{676753F6-A071-2C5E-0F50-D8BB5066623C}"/>
          </ac:spMkLst>
        </pc:spChg>
        <pc:spChg chg="del">
          <ac:chgData name="Guest User" userId="" providerId="Windows Live" clId="Web-{CAB4CABF-4F1A-4826-BA4F-09E55BE551A5}" dt="2022-04-27T03:30:44.731" v="3587"/>
          <ac:spMkLst>
            <pc:docMk/>
            <pc:sldMk cId="947630760" sldId="263"/>
            <ac:spMk id="3" creationId="{0DE10659-3F91-C139-1064-8F2EA7D036C7}"/>
          </ac:spMkLst>
        </pc:spChg>
        <pc:spChg chg="add mod">
          <ac:chgData name="Guest User" userId="" providerId="Windows Live" clId="Web-{CAB4CABF-4F1A-4826-BA4F-09E55BE551A5}" dt="2022-04-27T04:14:36.594" v="4680" actId="20577"/>
          <ac:spMkLst>
            <pc:docMk/>
            <pc:sldMk cId="947630760" sldId="263"/>
            <ac:spMk id="6" creationId="{CCC5285B-DBE4-FEA0-3F75-60E9892F64FB}"/>
          </ac:spMkLst>
        </pc:spChg>
        <pc:graphicFrameChg chg="add mod ord modGraphic">
          <ac:chgData name="Guest User" userId="" providerId="Windows Live" clId="Web-{CAB4CABF-4F1A-4826-BA4F-09E55BE551A5}" dt="2022-04-27T04:15:30.921" v="4704"/>
          <ac:graphicFrameMkLst>
            <pc:docMk/>
            <pc:sldMk cId="947630760" sldId="263"/>
            <ac:graphicFrameMk id="4" creationId="{5D8E66D8-1A46-5C14-CF70-EF72E2558EF5}"/>
          </ac:graphicFrameMkLst>
        </pc:graphicFrameChg>
      </pc:sldChg>
      <pc:sldChg chg="addSp modSp">
        <pc:chgData name="Guest User" userId="" providerId="Windows Live" clId="Web-{CAB4CABF-4F1A-4826-BA4F-09E55BE551A5}" dt="2022-04-27T04:13:08.518" v="4670" actId="20577"/>
        <pc:sldMkLst>
          <pc:docMk/>
          <pc:sldMk cId="1421646161" sldId="264"/>
        </pc:sldMkLst>
        <pc:spChg chg="mod">
          <ac:chgData name="Guest User" userId="" providerId="Windows Live" clId="Web-{CAB4CABF-4F1A-4826-BA4F-09E55BE551A5}" dt="2022-04-27T02:24:13.858" v="1374" actId="20577"/>
          <ac:spMkLst>
            <pc:docMk/>
            <pc:sldMk cId="1421646161" sldId="264"/>
            <ac:spMk id="2" creationId="{DE1BA4DF-55C7-9335-EDF2-E53C75D5AD7B}"/>
          </ac:spMkLst>
        </pc:spChg>
        <pc:spChg chg="add mod">
          <ac:chgData name="Guest User" userId="" providerId="Windows Live" clId="Web-{CAB4CABF-4F1A-4826-BA4F-09E55BE551A5}" dt="2022-04-27T04:13:08.518" v="4670" actId="20577"/>
          <ac:spMkLst>
            <pc:docMk/>
            <pc:sldMk cId="1421646161" sldId="264"/>
            <ac:spMk id="5" creationId="{E6E182D4-C676-07C0-257C-72E9AC804F98}"/>
          </ac:spMkLst>
        </pc:spChg>
      </pc:sldChg>
      <pc:sldChg chg="modSp ord">
        <pc:chgData name="Guest User" userId="" providerId="Windows Live" clId="Web-{CAB4CABF-4F1A-4826-BA4F-09E55BE551A5}" dt="2022-04-27T04:12:11.284" v="4665"/>
        <pc:sldMkLst>
          <pc:docMk/>
          <pc:sldMk cId="3721923796" sldId="267"/>
        </pc:sldMkLst>
        <pc:spChg chg="mod">
          <ac:chgData name="Guest User" userId="" providerId="Windows Live" clId="Web-{CAB4CABF-4F1A-4826-BA4F-09E55BE551A5}" dt="2022-04-27T04:12:07.909" v="4664" actId="20577"/>
          <ac:spMkLst>
            <pc:docMk/>
            <pc:sldMk cId="3721923796" sldId="267"/>
            <ac:spMk id="4" creationId="{AA2DEE6B-68E2-9FD3-7301-20E4C310253B}"/>
          </ac:spMkLst>
        </pc:spChg>
      </pc:sldChg>
      <pc:sldChg chg="modSp">
        <pc:chgData name="Guest User" userId="" providerId="Windows Live" clId="Web-{CAB4CABF-4F1A-4826-BA4F-09E55BE551A5}" dt="2022-04-27T04:11:29.253" v="4658" actId="20577"/>
        <pc:sldMkLst>
          <pc:docMk/>
          <pc:sldMk cId="718431739" sldId="268"/>
        </pc:sldMkLst>
        <pc:spChg chg="mod">
          <ac:chgData name="Guest User" userId="" providerId="Windows Live" clId="Web-{CAB4CABF-4F1A-4826-BA4F-09E55BE551A5}" dt="2022-04-27T04:11:29.253" v="4658" actId="20577"/>
          <ac:spMkLst>
            <pc:docMk/>
            <pc:sldMk cId="718431739" sldId="268"/>
            <ac:spMk id="4" creationId="{2B5A2940-FD2E-0C32-EBEF-11CBEA463527}"/>
          </ac:spMkLst>
        </pc:spChg>
      </pc:sldChg>
      <pc:sldChg chg="modSp">
        <pc:chgData name="Guest User" userId="" providerId="Windows Live" clId="Web-{CAB4CABF-4F1A-4826-BA4F-09E55BE551A5}" dt="2022-04-27T02:42:11.950" v="2337" actId="20577"/>
        <pc:sldMkLst>
          <pc:docMk/>
          <pc:sldMk cId="2197095411" sldId="271"/>
        </pc:sldMkLst>
        <pc:spChg chg="mod">
          <ac:chgData name="Guest User" userId="" providerId="Windows Live" clId="Web-{CAB4CABF-4F1A-4826-BA4F-09E55BE551A5}" dt="2022-04-27T02:42:11.950" v="2337" actId="20577"/>
          <ac:spMkLst>
            <pc:docMk/>
            <pc:sldMk cId="2197095411" sldId="271"/>
            <ac:spMk id="4" creationId="{8362915F-15E7-05E7-5D78-7B656E8F5313}"/>
          </ac:spMkLst>
        </pc:spChg>
      </pc:sldChg>
      <pc:sldChg chg="modSp">
        <pc:chgData name="Guest User" userId="" providerId="Windows Live" clId="Web-{CAB4CABF-4F1A-4826-BA4F-09E55BE551A5}" dt="2022-04-27T02:43:19.605" v="2461" actId="20577"/>
        <pc:sldMkLst>
          <pc:docMk/>
          <pc:sldMk cId="2015540787" sldId="272"/>
        </pc:sldMkLst>
        <pc:spChg chg="mod">
          <ac:chgData name="Guest User" userId="" providerId="Windows Live" clId="Web-{CAB4CABF-4F1A-4826-BA4F-09E55BE551A5}" dt="2022-04-27T02:43:19.605" v="2461" actId="20577"/>
          <ac:spMkLst>
            <pc:docMk/>
            <pc:sldMk cId="2015540787" sldId="272"/>
            <ac:spMk id="4" creationId="{8362915F-15E7-05E7-5D78-7B656E8F5313}"/>
          </ac:spMkLst>
        </pc:spChg>
      </pc:sldChg>
      <pc:sldChg chg="modSp ord">
        <pc:chgData name="Guest User" userId="" providerId="Windows Live" clId="Web-{CAB4CABF-4F1A-4826-BA4F-09E55BE551A5}" dt="2022-04-27T04:02:02.606" v="4610"/>
        <pc:sldMkLst>
          <pc:docMk/>
          <pc:sldMk cId="1644575681" sldId="273"/>
        </pc:sldMkLst>
        <pc:spChg chg="mod">
          <ac:chgData name="Guest User" userId="" providerId="Windows Live" clId="Web-{CAB4CABF-4F1A-4826-BA4F-09E55BE551A5}" dt="2022-04-27T03:02:33.821" v="3355" actId="20577"/>
          <ac:spMkLst>
            <pc:docMk/>
            <pc:sldMk cId="1644575681" sldId="273"/>
            <ac:spMk id="4" creationId="{8362915F-15E7-05E7-5D78-7B656E8F5313}"/>
          </ac:spMkLst>
        </pc:spChg>
      </pc:sldChg>
      <pc:sldChg chg="addSp modSp">
        <pc:chgData name="Guest User" userId="" providerId="Windows Live" clId="Web-{CAB4CABF-4F1A-4826-BA4F-09E55BE551A5}" dt="2022-04-27T04:03:05.949" v="4634" actId="20577"/>
        <pc:sldMkLst>
          <pc:docMk/>
          <pc:sldMk cId="3253634380" sldId="274"/>
        </pc:sldMkLst>
        <pc:spChg chg="mod">
          <ac:chgData name="Guest User" userId="" providerId="Windows Live" clId="Web-{CAB4CABF-4F1A-4826-BA4F-09E55BE551A5}" dt="2022-04-27T02:41:14.498" v="2294" actId="20577"/>
          <ac:spMkLst>
            <pc:docMk/>
            <pc:sldMk cId="3253634380" sldId="274"/>
            <ac:spMk id="3" creationId="{F90431FD-4B19-DEBA-12E4-06A2D8AB1A60}"/>
          </ac:spMkLst>
        </pc:spChg>
        <pc:spChg chg="add mod">
          <ac:chgData name="Guest User" userId="" providerId="Windows Live" clId="Web-{CAB4CABF-4F1A-4826-BA4F-09E55BE551A5}" dt="2022-04-27T04:03:05.949" v="4634" actId="20577"/>
          <ac:spMkLst>
            <pc:docMk/>
            <pc:sldMk cId="3253634380" sldId="274"/>
            <ac:spMk id="5" creationId="{EBC190F2-C65B-0793-21E8-C0C2ACE53AD8}"/>
          </ac:spMkLst>
        </pc:spChg>
      </pc:sldChg>
      <pc:sldChg chg="addSp modSp">
        <pc:chgData name="Guest User" userId="" providerId="Windows Live" clId="Web-{CAB4CABF-4F1A-4826-BA4F-09E55BE551A5}" dt="2022-04-27T04:04:02.636" v="4644" actId="20577"/>
        <pc:sldMkLst>
          <pc:docMk/>
          <pc:sldMk cId="2846097945" sldId="275"/>
        </pc:sldMkLst>
        <pc:spChg chg="mod">
          <ac:chgData name="Guest User" userId="" providerId="Windows Live" clId="Web-{CAB4CABF-4F1A-4826-BA4F-09E55BE551A5}" dt="2022-04-27T03:04:35.803" v="3451" actId="20577"/>
          <ac:spMkLst>
            <pc:docMk/>
            <pc:sldMk cId="2846097945" sldId="275"/>
            <ac:spMk id="3" creationId="{2C1159E1-E136-CDF1-E79F-C737511F29FE}"/>
          </ac:spMkLst>
        </pc:spChg>
        <pc:spChg chg="add mod">
          <ac:chgData name="Guest User" userId="" providerId="Windows Live" clId="Web-{CAB4CABF-4F1A-4826-BA4F-09E55BE551A5}" dt="2022-04-27T04:04:02.636" v="4644" actId="20577"/>
          <ac:spMkLst>
            <pc:docMk/>
            <pc:sldMk cId="2846097945" sldId="275"/>
            <ac:spMk id="5" creationId="{89E9C1E0-3F60-C217-65D0-DBB5718E8F3C}"/>
          </ac:spMkLst>
        </pc:spChg>
      </pc:sldChg>
      <pc:sldChg chg="addSp delSp modSp mod modClrScheme chgLayout">
        <pc:chgData name="Guest User" userId="" providerId="Windows Live" clId="Web-{CAB4CABF-4F1A-4826-BA4F-09E55BE551A5}" dt="2022-04-27T04:04:28.182" v="4647" actId="20577"/>
        <pc:sldMkLst>
          <pc:docMk/>
          <pc:sldMk cId="2159474193" sldId="276"/>
        </pc:sldMkLst>
        <pc:spChg chg="mod ord">
          <ac:chgData name="Guest User" userId="" providerId="Windows Live" clId="Web-{CAB4CABF-4F1A-4826-BA4F-09E55BE551A5}" dt="2022-04-27T04:01:40.279" v="4607" actId="1076"/>
          <ac:spMkLst>
            <pc:docMk/>
            <pc:sldMk cId="2159474193" sldId="276"/>
            <ac:spMk id="2" creationId="{37356372-4859-8AE0-8FEF-604748AB7C3A}"/>
          </ac:spMkLst>
        </pc:spChg>
        <pc:spChg chg="add del">
          <ac:chgData name="Guest User" userId="" providerId="Windows Live" clId="Web-{CAB4CABF-4F1A-4826-BA4F-09E55BE551A5}" dt="2022-04-27T04:01:16.295" v="4599"/>
          <ac:spMkLst>
            <pc:docMk/>
            <pc:sldMk cId="2159474193" sldId="276"/>
            <ac:spMk id="3" creationId="{15673F77-C8D3-88AF-E92F-D550C8C8B992}"/>
          </ac:spMkLst>
        </pc:spChg>
        <pc:spChg chg="add del mod ord">
          <ac:chgData name="Guest User" userId="" providerId="Windows Live" clId="Web-{CAB4CABF-4F1A-4826-BA4F-09E55BE551A5}" dt="2022-04-27T04:01:35.232" v="4606"/>
          <ac:spMkLst>
            <pc:docMk/>
            <pc:sldMk cId="2159474193" sldId="276"/>
            <ac:spMk id="4" creationId="{115C19CC-D51E-7264-C363-A44D4A4E9FB2}"/>
          </ac:spMkLst>
        </pc:spChg>
        <pc:spChg chg="mod">
          <ac:chgData name="Guest User" userId="" providerId="Windows Live" clId="Web-{CAB4CABF-4F1A-4826-BA4F-09E55BE551A5}" dt="2022-04-27T04:01:46.825" v="4609" actId="1076"/>
          <ac:spMkLst>
            <pc:docMk/>
            <pc:sldMk cId="2159474193" sldId="276"/>
            <ac:spMk id="5" creationId="{40ED1D44-BF29-3417-5699-353C9A60CDC9}"/>
          </ac:spMkLst>
        </pc:spChg>
        <pc:spChg chg="mod">
          <ac:chgData name="Guest User" userId="" providerId="Windows Live" clId="Web-{CAB4CABF-4F1A-4826-BA4F-09E55BE551A5}" dt="2022-04-27T04:04:28.182" v="4647" actId="20577"/>
          <ac:spMkLst>
            <pc:docMk/>
            <pc:sldMk cId="2159474193" sldId="276"/>
            <ac:spMk id="7" creationId="{388DD79C-6179-C978-07E1-9FD7A593F0CC}"/>
          </ac:spMkLst>
        </pc:spChg>
        <pc:picChg chg="mod ord">
          <ac:chgData name="Guest User" userId="" providerId="Windows Live" clId="Web-{CAB4CABF-4F1A-4826-BA4F-09E55BE551A5}" dt="2022-04-27T04:01:12.904" v="4598" actId="1076"/>
          <ac:picMkLst>
            <pc:docMk/>
            <pc:sldMk cId="2159474193" sldId="276"/>
            <ac:picMk id="8" creationId="{E94227C4-3E7E-8352-ECC0-F27C53E1EA82}"/>
          </ac:picMkLst>
        </pc:picChg>
      </pc:sldChg>
      <pc:sldChg chg="modSp">
        <pc:chgData name="Guest User" userId="" providerId="Windows Live" clId="Web-{CAB4CABF-4F1A-4826-BA4F-09E55BE551A5}" dt="2022-04-27T02:22:36.891" v="1334" actId="20577"/>
        <pc:sldMkLst>
          <pc:docMk/>
          <pc:sldMk cId="1658087089" sldId="277"/>
        </pc:sldMkLst>
        <pc:spChg chg="mod">
          <ac:chgData name="Guest User" userId="" providerId="Windows Live" clId="Web-{CAB4CABF-4F1A-4826-BA4F-09E55BE551A5}" dt="2022-04-27T02:22:36.891" v="1334" actId="20577"/>
          <ac:spMkLst>
            <pc:docMk/>
            <pc:sldMk cId="1658087089" sldId="277"/>
            <ac:spMk id="10" creationId="{605665E7-4A55-E3EA-F399-2C708F031F3C}"/>
          </ac:spMkLst>
        </pc:spChg>
      </pc:sldChg>
      <pc:sldChg chg="modSp">
        <pc:chgData name="Guest User" userId="" providerId="Windows Live" clId="Web-{CAB4CABF-4F1A-4826-BA4F-09E55BE551A5}" dt="2022-04-27T02:17:47.099" v="1055" actId="20577"/>
        <pc:sldMkLst>
          <pc:docMk/>
          <pc:sldMk cId="1065811950" sldId="278"/>
        </pc:sldMkLst>
        <pc:spChg chg="mod">
          <ac:chgData name="Guest User" userId="" providerId="Windows Live" clId="Web-{CAB4CABF-4F1A-4826-BA4F-09E55BE551A5}" dt="2022-04-27T02:17:47.099" v="1055" actId="20577"/>
          <ac:spMkLst>
            <pc:docMk/>
            <pc:sldMk cId="1065811950" sldId="278"/>
            <ac:spMk id="49" creationId="{32333CAD-C322-B3AF-9DE4-9B0AF029F945}"/>
          </ac:spMkLst>
        </pc:spChg>
      </pc:sldChg>
      <pc:sldChg chg="addSp modSp add replId">
        <pc:chgData name="Guest User" userId="" providerId="Windows Live" clId="Web-{CAB4CABF-4F1A-4826-BA4F-09E55BE551A5}" dt="2022-04-27T04:13:02.174" v="4668" actId="20577"/>
        <pc:sldMkLst>
          <pc:docMk/>
          <pc:sldMk cId="1179944394" sldId="279"/>
        </pc:sldMkLst>
        <pc:spChg chg="mod">
          <ac:chgData name="Guest User" userId="" providerId="Windows Live" clId="Web-{CAB4CABF-4F1A-4826-BA4F-09E55BE551A5}" dt="2022-04-27T02:24:13.718" v="1372" actId="20577"/>
          <ac:spMkLst>
            <pc:docMk/>
            <pc:sldMk cId="1179944394" sldId="279"/>
            <ac:spMk id="2" creationId="{DE1BA4DF-55C7-9335-EDF2-E53C75D5AD7B}"/>
          </ac:spMkLst>
        </pc:spChg>
        <pc:spChg chg="add mod">
          <ac:chgData name="Guest User" userId="" providerId="Windows Live" clId="Web-{CAB4CABF-4F1A-4826-BA4F-09E55BE551A5}" dt="2022-04-27T04:13:02.174" v="4668" actId="20577"/>
          <ac:spMkLst>
            <pc:docMk/>
            <pc:sldMk cId="1179944394" sldId="279"/>
            <ac:spMk id="5" creationId="{0E1A1A64-8680-DEFF-D110-2B4E77814C0C}"/>
          </ac:spMkLst>
        </pc:spChg>
      </pc:sldChg>
      <pc:sldChg chg="add del replId">
        <pc:chgData name="Guest User" userId="" providerId="Windows Live" clId="Web-{CAB4CABF-4F1A-4826-BA4F-09E55BE551A5}" dt="2022-04-27T02:22:49.078" v="1336"/>
        <pc:sldMkLst>
          <pc:docMk/>
          <pc:sldMk cId="3636909453" sldId="279"/>
        </pc:sldMkLst>
      </pc:sldChg>
      <pc:sldChg chg="addSp modSp">
        <pc:chgData name="Guest User" userId="" providerId="Windows Live" clId="Web-{CAB4CABF-4F1A-4826-BA4F-09E55BE551A5}" dt="2022-04-27T04:04:13.620" v="4646" actId="20577"/>
        <pc:sldMkLst>
          <pc:docMk/>
          <pc:sldMk cId="3983991186" sldId="280"/>
        </pc:sldMkLst>
        <pc:spChg chg="add mod">
          <ac:chgData name="Guest User" userId="" providerId="Windows Live" clId="Web-{CAB4CABF-4F1A-4826-BA4F-09E55BE551A5}" dt="2022-04-27T04:04:13.620" v="4646" actId="20577"/>
          <ac:spMkLst>
            <pc:docMk/>
            <pc:sldMk cId="3983991186" sldId="280"/>
            <ac:spMk id="10" creationId="{18FB6CD5-199F-88B7-94D6-59D2481D8991}"/>
          </ac:spMkLst>
        </pc:spChg>
      </pc:sldChg>
    </pc:docChg>
  </pc:docChgLst>
  <pc:docChgLst>
    <pc:chgData name="Guest User" userId="f2e857d3aff00df2" providerId="Windows Live" clId="Web-{33A7911A-842A-4B45-AC57-0248E17BC6D1}"/>
    <pc:docChg chg="modSld">
      <pc:chgData name="Guest User" userId="f2e857d3aff00df2" providerId="Windows Live" clId="Web-{33A7911A-842A-4B45-AC57-0248E17BC6D1}" dt="2022-04-26T18:19:26.089" v="7" actId="20577"/>
      <pc:docMkLst>
        <pc:docMk/>
      </pc:docMkLst>
      <pc:sldChg chg="delSp modSp">
        <pc:chgData name="Guest User" userId="f2e857d3aff00df2" providerId="Windows Live" clId="Web-{33A7911A-842A-4B45-AC57-0248E17BC6D1}" dt="2022-04-26T18:19:14.448" v="5" actId="20577"/>
        <pc:sldMkLst>
          <pc:docMk/>
          <pc:sldMk cId="2197095411" sldId="271"/>
        </pc:sldMkLst>
        <pc:spChg chg="mod">
          <ac:chgData name="Guest User" userId="f2e857d3aff00df2" providerId="Windows Live" clId="Web-{33A7911A-842A-4B45-AC57-0248E17BC6D1}" dt="2022-04-26T18:19:14.448" v="5" actId="20577"/>
          <ac:spMkLst>
            <pc:docMk/>
            <pc:sldMk cId="2197095411" sldId="271"/>
            <ac:spMk id="4" creationId="{8362915F-15E7-05E7-5D78-7B656E8F5313}"/>
          </ac:spMkLst>
        </pc:spChg>
        <pc:spChg chg="del mod">
          <ac:chgData name="Guest User" userId="f2e857d3aff00df2" providerId="Windows Live" clId="Web-{33A7911A-842A-4B45-AC57-0248E17BC6D1}" dt="2022-04-26T18:18:05.574" v="2"/>
          <ac:spMkLst>
            <pc:docMk/>
            <pc:sldMk cId="2197095411" sldId="271"/>
            <ac:spMk id="5" creationId="{40ED1D44-BF29-3417-5699-353C9A60CDC9}"/>
          </ac:spMkLst>
        </pc:spChg>
      </pc:sldChg>
      <pc:sldChg chg="modSp">
        <pc:chgData name="Guest User" userId="f2e857d3aff00df2" providerId="Windows Live" clId="Web-{33A7911A-842A-4B45-AC57-0248E17BC6D1}" dt="2022-04-26T18:19:26.089" v="7" actId="20577"/>
        <pc:sldMkLst>
          <pc:docMk/>
          <pc:sldMk cId="2015540787" sldId="272"/>
        </pc:sldMkLst>
        <pc:spChg chg="mod">
          <ac:chgData name="Guest User" userId="f2e857d3aff00df2" providerId="Windows Live" clId="Web-{33A7911A-842A-4B45-AC57-0248E17BC6D1}" dt="2022-04-26T18:19:26.089" v="7" actId="20577"/>
          <ac:spMkLst>
            <pc:docMk/>
            <pc:sldMk cId="2015540787" sldId="272"/>
            <ac:spMk id="4" creationId="{8362915F-15E7-05E7-5D78-7B656E8F5313}"/>
          </ac:spMkLst>
        </pc:spChg>
      </pc:sldChg>
    </pc:docChg>
  </pc:docChgLst>
  <pc:docChgLst>
    <pc:chgData name="Zach Cushon" userId="ced330510ee6e0b5" providerId="Windows Live" clId="Web-{B4738218-5EB2-4771-8396-768DCDCF9582}"/>
    <pc:docChg chg="addSld delSld modSld sldOrd">
      <pc:chgData name="Zach Cushon" userId="ced330510ee6e0b5" providerId="Windows Live" clId="Web-{B4738218-5EB2-4771-8396-768DCDCF9582}" dt="2022-04-27T02:31:46.778" v="492" actId="20577"/>
      <pc:docMkLst>
        <pc:docMk/>
      </pc:docMkLst>
      <pc:sldChg chg="addSp modSp mod setBg">
        <pc:chgData name="Zach Cushon" userId="ced330510ee6e0b5" providerId="Windows Live" clId="Web-{B4738218-5EB2-4771-8396-768DCDCF9582}" dt="2022-04-27T02:31:46.778" v="492" actId="20577"/>
        <pc:sldMkLst>
          <pc:docMk/>
          <pc:sldMk cId="3721923796" sldId="267"/>
        </pc:sldMkLst>
        <pc:spChg chg="mod">
          <ac:chgData name="Zach Cushon" userId="ced330510ee6e0b5" providerId="Windows Live" clId="Web-{B4738218-5EB2-4771-8396-768DCDCF9582}" dt="2022-04-27T02:18:56.594" v="320"/>
          <ac:spMkLst>
            <pc:docMk/>
            <pc:sldMk cId="3721923796" sldId="267"/>
            <ac:spMk id="2" creationId="{778C980E-AE8D-DAB7-2290-B21F926A9895}"/>
          </ac:spMkLst>
        </pc:spChg>
        <pc:spChg chg="mod">
          <ac:chgData name="Zach Cushon" userId="ced330510ee6e0b5" providerId="Windows Live" clId="Web-{B4738218-5EB2-4771-8396-768DCDCF9582}" dt="2022-04-27T02:31:46.778" v="492" actId="20577"/>
          <ac:spMkLst>
            <pc:docMk/>
            <pc:sldMk cId="3721923796" sldId="267"/>
            <ac:spMk id="3" creationId="{CF353684-DBAF-60CD-B9AE-38807A826128}"/>
          </ac:spMkLst>
        </pc:spChg>
        <pc:spChg chg="add">
          <ac:chgData name="Zach Cushon" userId="ced330510ee6e0b5" providerId="Windows Live" clId="Web-{B4738218-5EB2-4771-8396-768DCDCF9582}" dt="2022-04-27T02:18:56.594" v="320"/>
          <ac:spMkLst>
            <pc:docMk/>
            <pc:sldMk cId="3721923796" sldId="267"/>
            <ac:spMk id="10" creationId="{7433C1ED-F81B-4914-B5FC-7F48DF33A4BD}"/>
          </ac:spMkLst>
        </pc:spChg>
        <pc:spChg chg="add">
          <ac:chgData name="Zach Cushon" userId="ced330510ee6e0b5" providerId="Windows Live" clId="Web-{B4738218-5EB2-4771-8396-768DCDCF9582}" dt="2022-04-27T02:18:56.594" v="320"/>
          <ac:spMkLst>
            <pc:docMk/>
            <pc:sldMk cId="3721923796" sldId="267"/>
            <ac:spMk id="16" creationId="{EF61399F-51C9-4F56-9227-6631C93D5E43}"/>
          </ac:spMkLst>
        </pc:spChg>
        <pc:spChg chg="add">
          <ac:chgData name="Zach Cushon" userId="ced330510ee6e0b5" providerId="Windows Live" clId="Web-{B4738218-5EB2-4771-8396-768DCDCF9582}" dt="2022-04-27T02:18:56.594" v="320"/>
          <ac:spMkLst>
            <pc:docMk/>
            <pc:sldMk cId="3721923796" sldId="267"/>
            <ac:spMk id="18" creationId="{220D0256-5ED4-4667-BF3E-553018627B5C}"/>
          </ac:spMkLst>
        </pc:spChg>
        <pc:spChg chg="add">
          <ac:chgData name="Zach Cushon" userId="ced330510ee6e0b5" providerId="Windows Live" clId="Web-{B4738218-5EB2-4771-8396-768DCDCF9582}" dt="2022-04-27T02:18:56.594" v="320"/>
          <ac:spMkLst>
            <pc:docMk/>
            <pc:sldMk cId="3721923796" sldId="267"/>
            <ac:spMk id="20" creationId="{8000B65C-36E6-4E15-B5F1-8E02BAF3C696}"/>
          </ac:spMkLst>
        </pc:spChg>
        <pc:spChg chg="add">
          <ac:chgData name="Zach Cushon" userId="ced330510ee6e0b5" providerId="Windows Live" clId="Web-{B4738218-5EB2-4771-8396-768DCDCF9582}" dt="2022-04-27T02:18:56.594" v="320"/>
          <ac:spMkLst>
            <pc:docMk/>
            <pc:sldMk cId="3721923796" sldId="267"/>
            <ac:spMk id="22" creationId="{1B4BBE32-977C-4330-8EE8-136A4421372A}"/>
          </ac:spMkLst>
        </pc:spChg>
        <pc:picChg chg="mod">
          <ac:chgData name="Zach Cushon" userId="ced330510ee6e0b5" providerId="Windows Live" clId="Web-{B4738218-5EB2-4771-8396-768DCDCF9582}" dt="2022-04-27T02:18:56.594" v="320"/>
          <ac:picMkLst>
            <pc:docMk/>
            <pc:sldMk cId="3721923796" sldId="267"/>
            <ac:picMk id="5" creationId="{6A9FA7A4-C81A-A3B4-FC0E-19EEF015EE3C}"/>
          </ac:picMkLst>
        </pc:picChg>
        <pc:picChg chg="add">
          <ac:chgData name="Zach Cushon" userId="ced330510ee6e0b5" providerId="Windows Live" clId="Web-{B4738218-5EB2-4771-8396-768DCDCF9582}" dt="2022-04-27T02:18:56.594" v="320"/>
          <ac:picMkLst>
            <pc:docMk/>
            <pc:sldMk cId="3721923796" sldId="267"/>
            <ac:picMk id="12" creationId="{7F0753E1-8654-4C8C-B169-6FD575E67F4F}"/>
          </ac:picMkLst>
        </pc:picChg>
        <pc:picChg chg="add">
          <ac:chgData name="Zach Cushon" userId="ced330510ee6e0b5" providerId="Windows Live" clId="Web-{B4738218-5EB2-4771-8396-768DCDCF9582}" dt="2022-04-27T02:18:56.594" v="320"/>
          <ac:picMkLst>
            <pc:docMk/>
            <pc:sldMk cId="3721923796" sldId="267"/>
            <ac:picMk id="14" creationId="{1CA8FD4B-93F4-401A-A2F1-3A136786753B}"/>
          </ac:picMkLst>
        </pc:picChg>
      </pc:sldChg>
      <pc:sldChg chg="addSp delSp modSp mod setBg">
        <pc:chgData name="Zach Cushon" userId="ced330510ee6e0b5" providerId="Windows Live" clId="Web-{B4738218-5EB2-4771-8396-768DCDCF9582}" dt="2022-04-27T02:30:32.904" v="485" actId="20577"/>
        <pc:sldMkLst>
          <pc:docMk/>
          <pc:sldMk cId="718431739" sldId="268"/>
        </pc:sldMkLst>
        <pc:spChg chg="mod">
          <ac:chgData name="Zach Cushon" userId="ced330510ee6e0b5" providerId="Windows Live" clId="Web-{B4738218-5EB2-4771-8396-768DCDCF9582}" dt="2022-04-27T02:12:09.862" v="182"/>
          <ac:spMkLst>
            <pc:docMk/>
            <pc:sldMk cId="718431739" sldId="268"/>
            <ac:spMk id="2" creationId="{8750531E-D40A-A238-2C5A-E186C218CBF5}"/>
          </ac:spMkLst>
        </pc:spChg>
        <pc:spChg chg="mod">
          <ac:chgData name="Zach Cushon" userId="ced330510ee6e0b5" providerId="Windows Live" clId="Web-{B4738218-5EB2-4771-8396-768DCDCF9582}" dt="2022-04-27T02:30:32.904" v="485" actId="20577"/>
          <ac:spMkLst>
            <pc:docMk/>
            <pc:sldMk cId="718431739" sldId="268"/>
            <ac:spMk id="3" creationId="{3AC95EAB-5AF4-5225-F29D-7C8A2277E204}"/>
          </ac:spMkLst>
        </pc:spChg>
        <pc:spChg chg="add">
          <ac:chgData name="Zach Cushon" userId="ced330510ee6e0b5" providerId="Windows Live" clId="Web-{B4738218-5EB2-4771-8396-768DCDCF9582}" dt="2022-04-27T02:12:09.862" v="182"/>
          <ac:spMkLst>
            <pc:docMk/>
            <pc:sldMk cId="718431739" sldId="268"/>
            <ac:spMk id="10" creationId="{78901F49-245E-4638-BC74-EDF186D7F4C0}"/>
          </ac:spMkLst>
        </pc:spChg>
        <pc:spChg chg="add">
          <ac:chgData name="Zach Cushon" userId="ced330510ee6e0b5" providerId="Windows Live" clId="Web-{B4738218-5EB2-4771-8396-768DCDCF9582}" dt="2022-04-27T02:12:09.862" v="182"/>
          <ac:spMkLst>
            <pc:docMk/>
            <pc:sldMk cId="718431739" sldId="268"/>
            <ac:spMk id="16" creationId="{CE90CC8A-A198-4A69-9AAA-E67883C7EF8A}"/>
          </ac:spMkLst>
        </pc:spChg>
        <pc:spChg chg="add">
          <ac:chgData name="Zach Cushon" userId="ced330510ee6e0b5" providerId="Windows Live" clId="Web-{B4738218-5EB2-4771-8396-768DCDCF9582}" dt="2022-04-27T02:12:09.862" v="182"/>
          <ac:spMkLst>
            <pc:docMk/>
            <pc:sldMk cId="718431739" sldId="268"/>
            <ac:spMk id="18" creationId="{F2950A4A-6530-4A6E-9DD7-836A6C872EC8}"/>
          </ac:spMkLst>
        </pc:spChg>
        <pc:spChg chg="add">
          <ac:chgData name="Zach Cushon" userId="ced330510ee6e0b5" providerId="Windows Live" clId="Web-{B4738218-5EB2-4771-8396-768DCDCF9582}" dt="2022-04-27T02:12:09.862" v="182"/>
          <ac:spMkLst>
            <pc:docMk/>
            <pc:sldMk cId="718431739" sldId="268"/>
            <ac:spMk id="20" creationId="{B2BE3634-5840-4D31-89E3-8AD6BEB638F1}"/>
          </ac:spMkLst>
        </pc:spChg>
        <pc:spChg chg="add">
          <ac:chgData name="Zach Cushon" userId="ced330510ee6e0b5" providerId="Windows Live" clId="Web-{B4738218-5EB2-4771-8396-768DCDCF9582}" dt="2022-04-27T02:12:09.862" v="182"/>
          <ac:spMkLst>
            <pc:docMk/>
            <pc:sldMk cId="718431739" sldId="268"/>
            <ac:spMk id="22" creationId="{053DEAA8-523E-4743-ACA0-B02C8FC0C3A3}"/>
          </ac:spMkLst>
        </pc:spChg>
        <pc:picChg chg="del">
          <ac:chgData name="Zach Cushon" userId="ced330510ee6e0b5" providerId="Windows Live" clId="Web-{B4738218-5EB2-4771-8396-768DCDCF9582}" dt="2022-04-27T02:09:00.722" v="4"/>
          <ac:picMkLst>
            <pc:docMk/>
            <pc:sldMk cId="718431739" sldId="268"/>
            <ac:picMk id="4" creationId="{8C51E1AF-1409-2922-E44C-A47574B8985C}"/>
          </ac:picMkLst>
        </pc:picChg>
        <pc:picChg chg="mod">
          <ac:chgData name="Zach Cushon" userId="ced330510ee6e0b5" providerId="Windows Live" clId="Web-{B4738218-5EB2-4771-8396-768DCDCF9582}" dt="2022-04-27T02:12:22.409" v="184" actId="1076"/>
          <ac:picMkLst>
            <pc:docMk/>
            <pc:sldMk cId="718431739" sldId="268"/>
            <ac:picMk id="5" creationId="{07146222-5936-D217-6E3E-D472955FB736}"/>
          </ac:picMkLst>
        </pc:picChg>
        <pc:picChg chg="add">
          <ac:chgData name="Zach Cushon" userId="ced330510ee6e0b5" providerId="Windows Live" clId="Web-{B4738218-5EB2-4771-8396-768DCDCF9582}" dt="2022-04-27T02:12:09.862" v="182"/>
          <ac:picMkLst>
            <pc:docMk/>
            <pc:sldMk cId="718431739" sldId="268"/>
            <ac:picMk id="12" creationId="{CFC38B04-8BAA-4DC0-A13B-458DF558E508}"/>
          </ac:picMkLst>
        </pc:picChg>
        <pc:picChg chg="add">
          <ac:chgData name="Zach Cushon" userId="ced330510ee6e0b5" providerId="Windows Live" clId="Web-{B4738218-5EB2-4771-8396-768DCDCF9582}" dt="2022-04-27T02:12:09.862" v="182"/>
          <ac:picMkLst>
            <pc:docMk/>
            <pc:sldMk cId="718431739" sldId="268"/>
            <ac:picMk id="14" creationId="{B44AACC5-0E32-4E11-89D6-C755DF9F0C5E}"/>
          </ac:picMkLst>
        </pc:picChg>
      </pc:sldChg>
      <pc:sldChg chg="del">
        <pc:chgData name="Zach Cushon" userId="ced330510ee6e0b5" providerId="Windows Live" clId="Web-{B4738218-5EB2-4771-8396-768DCDCF9582}" dt="2022-04-27T02:08:41.113" v="0"/>
        <pc:sldMkLst>
          <pc:docMk/>
          <pc:sldMk cId="2822728092" sldId="270"/>
        </pc:sldMkLst>
      </pc:sldChg>
      <pc:sldChg chg="addSp delSp modSp mod setBg">
        <pc:chgData name="Zach Cushon" userId="ced330510ee6e0b5" providerId="Windows Live" clId="Web-{B4738218-5EB2-4771-8396-768DCDCF9582}" dt="2022-04-27T02:17:52.673" v="319"/>
        <pc:sldMkLst>
          <pc:docMk/>
          <pc:sldMk cId="1658087089" sldId="277"/>
        </pc:sldMkLst>
        <pc:spChg chg="mod">
          <ac:chgData name="Zach Cushon" userId="ced330510ee6e0b5" providerId="Windows Live" clId="Web-{B4738218-5EB2-4771-8396-768DCDCF9582}" dt="2022-04-27T02:17:52.673" v="319"/>
          <ac:spMkLst>
            <pc:docMk/>
            <pc:sldMk cId="1658087089" sldId="277"/>
            <ac:spMk id="2" creationId="{AAF1B3B5-591E-DC77-B06D-02D18399D2A2}"/>
          </ac:spMkLst>
        </pc:spChg>
        <pc:spChg chg="add del mod">
          <ac:chgData name="Zach Cushon" userId="ced330510ee6e0b5" providerId="Windows Live" clId="Web-{B4738218-5EB2-4771-8396-768DCDCF9582}" dt="2022-04-27T02:17:52.673" v="319"/>
          <ac:spMkLst>
            <pc:docMk/>
            <pc:sldMk cId="1658087089" sldId="277"/>
            <ac:spMk id="10" creationId="{605665E7-4A55-E3EA-F399-2C708F031F3C}"/>
          </ac:spMkLst>
        </pc:spChg>
        <pc:spChg chg="add del">
          <ac:chgData name="Zach Cushon" userId="ced330510ee6e0b5" providerId="Windows Live" clId="Web-{B4738218-5EB2-4771-8396-768DCDCF9582}" dt="2022-04-27T02:17:29.267" v="317"/>
          <ac:spMkLst>
            <pc:docMk/>
            <pc:sldMk cId="1658087089" sldId="277"/>
            <ac:spMk id="12" creationId="{72A5D409-59F1-DD86-6376-C1A8AAF3D029}"/>
          </ac:spMkLst>
        </pc:spChg>
        <pc:spChg chg="add">
          <ac:chgData name="Zach Cushon" userId="ced330510ee6e0b5" providerId="Windows Live" clId="Web-{B4738218-5EB2-4771-8396-768DCDCF9582}" dt="2022-04-27T02:17:52.673" v="319"/>
          <ac:spMkLst>
            <pc:docMk/>
            <pc:sldMk cId="1658087089" sldId="277"/>
            <ac:spMk id="15" creationId="{7433C1ED-F81B-4914-B5FC-7F48DF33A4BD}"/>
          </ac:spMkLst>
        </pc:spChg>
        <pc:spChg chg="add">
          <ac:chgData name="Zach Cushon" userId="ced330510ee6e0b5" providerId="Windows Live" clId="Web-{B4738218-5EB2-4771-8396-768DCDCF9582}" dt="2022-04-27T02:17:52.673" v="319"/>
          <ac:spMkLst>
            <pc:docMk/>
            <pc:sldMk cId="1658087089" sldId="277"/>
            <ac:spMk id="21" creationId="{EF61399F-51C9-4F56-9227-6631C93D5E43}"/>
          </ac:spMkLst>
        </pc:spChg>
        <pc:spChg chg="add">
          <ac:chgData name="Zach Cushon" userId="ced330510ee6e0b5" providerId="Windows Live" clId="Web-{B4738218-5EB2-4771-8396-768DCDCF9582}" dt="2022-04-27T02:17:52.673" v="319"/>
          <ac:spMkLst>
            <pc:docMk/>
            <pc:sldMk cId="1658087089" sldId="277"/>
            <ac:spMk id="23" creationId="{220D0256-5ED4-4667-BF3E-553018627B5C}"/>
          </ac:spMkLst>
        </pc:spChg>
        <pc:spChg chg="add">
          <ac:chgData name="Zach Cushon" userId="ced330510ee6e0b5" providerId="Windows Live" clId="Web-{B4738218-5EB2-4771-8396-768DCDCF9582}" dt="2022-04-27T02:17:52.673" v="319"/>
          <ac:spMkLst>
            <pc:docMk/>
            <pc:sldMk cId="1658087089" sldId="277"/>
            <ac:spMk id="25" creationId="{8000B65C-36E6-4E15-B5F1-8E02BAF3C696}"/>
          </ac:spMkLst>
        </pc:spChg>
        <pc:spChg chg="add">
          <ac:chgData name="Zach Cushon" userId="ced330510ee6e0b5" providerId="Windows Live" clId="Web-{B4738218-5EB2-4771-8396-768DCDCF9582}" dt="2022-04-27T02:17:52.673" v="319"/>
          <ac:spMkLst>
            <pc:docMk/>
            <pc:sldMk cId="1658087089" sldId="277"/>
            <ac:spMk id="27" creationId="{1B4BBE32-977C-4330-8EE8-136A4421372A}"/>
          </ac:spMkLst>
        </pc:spChg>
        <pc:graphicFrameChg chg="add del mod ord modGraphic">
          <ac:chgData name="Zach Cushon" userId="ced330510ee6e0b5" providerId="Windows Live" clId="Web-{B4738218-5EB2-4771-8396-768DCDCF9582}" dt="2022-04-27T02:17:33.017" v="318"/>
          <ac:graphicFrameMkLst>
            <pc:docMk/>
            <pc:sldMk cId="1658087089" sldId="277"/>
            <ac:graphicFrameMk id="4" creationId="{C52CAF1D-CB09-41FB-27AF-6B7F37A3396B}"/>
          </ac:graphicFrameMkLst>
        </pc:graphicFrameChg>
        <pc:picChg chg="mod">
          <ac:chgData name="Zach Cushon" userId="ced330510ee6e0b5" providerId="Windows Live" clId="Web-{B4738218-5EB2-4771-8396-768DCDCF9582}" dt="2022-04-27T02:17:52.673" v="319"/>
          <ac:picMkLst>
            <pc:docMk/>
            <pc:sldMk cId="1658087089" sldId="277"/>
            <ac:picMk id="3" creationId="{654692FB-D8C4-A88C-97CD-CCE0FF11220B}"/>
          </ac:picMkLst>
        </pc:picChg>
        <pc:picChg chg="add">
          <ac:chgData name="Zach Cushon" userId="ced330510ee6e0b5" providerId="Windows Live" clId="Web-{B4738218-5EB2-4771-8396-768DCDCF9582}" dt="2022-04-27T02:17:52.673" v="319"/>
          <ac:picMkLst>
            <pc:docMk/>
            <pc:sldMk cId="1658087089" sldId="277"/>
            <ac:picMk id="17" creationId="{7F0753E1-8654-4C8C-B169-6FD575E67F4F}"/>
          </ac:picMkLst>
        </pc:picChg>
        <pc:picChg chg="add">
          <ac:chgData name="Zach Cushon" userId="ced330510ee6e0b5" providerId="Windows Live" clId="Web-{B4738218-5EB2-4771-8396-768DCDCF9582}" dt="2022-04-27T02:17:52.673" v="319"/>
          <ac:picMkLst>
            <pc:docMk/>
            <pc:sldMk cId="1658087089" sldId="277"/>
            <ac:picMk id="19" creationId="{1CA8FD4B-93F4-401A-A2F1-3A136786753B}"/>
          </ac:picMkLst>
        </pc:picChg>
      </pc:sldChg>
      <pc:sldChg chg="addSp delSp modSp new mod ord setBg">
        <pc:chgData name="Zach Cushon" userId="ced330510ee6e0b5" providerId="Windows Live" clId="Web-{B4738218-5EB2-4771-8396-768DCDCF9582}" dt="2022-04-27T02:16:34.470" v="314" actId="20577"/>
        <pc:sldMkLst>
          <pc:docMk/>
          <pc:sldMk cId="1065811950" sldId="278"/>
        </pc:sldMkLst>
        <pc:spChg chg="mod">
          <ac:chgData name="Zach Cushon" userId="ced330510ee6e0b5" providerId="Windows Live" clId="Web-{B4738218-5EB2-4771-8396-768DCDCF9582}" dt="2022-04-27T02:12:52.580" v="189"/>
          <ac:spMkLst>
            <pc:docMk/>
            <pc:sldMk cId="1065811950" sldId="278"/>
            <ac:spMk id="2" creationId="{9792C2E2-8061-9B12-3196-EB8A79D0856E}"/>
          </ac:spMkLst>
        </pc:spChg>
        <pc:spChg chg="del">
          <ac:chgData name="Zach Cushon" userId="ced330510ee6e0b5" providerId="Windows Live" clId="Web-{B4738218-5EB2-4771-8396-768DCDCF9582}" dt="2022-04-27T02:09:19.159" v="11"/>
          <ac:spMkLst>
            <pc:docMk/>
            <pc:sldMk cId="1065811950" sldId="278"/>
            <ac:spMk id="3" creationId="{62D7C39E-2B41-A512-FA6B-F9CD96C0EC93}"/>
          </ac:spMkLst>
        </pc:spChg>
        <pc:spChg chg="add del">
          <ac:chgData name="Zach Cushon" userId="ced330510ee6e0b5" providerId="Windows Live" clId="Web-{B4738218-5EB2-4771-8396-768DCDCF9582}" dt="2022-04-27T02:12:47.096" v="186"/>
          <ac:spMkLst>
            <pc:docMk/>
            <pc:sldMk cId="1065811950" sldId="278"/>
            <ac:spMk id="8" creationId="{C42D25B8-3675-97ED-268E-88429BA066FD}"/>
          </ac:spMkLst>
        </pc:spChg>
        <pc:spChg chg="add del">
          <ac:chgData name="Zach Cushon" userId="ced330510ee6e0b5" providerId="Windows Live" clId="Web-{B4738218-5EB2-4771-8396-768DCDCF9582}" dt="2022-04-27T02:12:47.096" v="186"/>
          <ac:spMkLst>
            <pc:docMk/>
            <pc:sldMk cId="1065811950" sldId="278"/>
            <ac:spMk id="11" creationId="{1BC8E7C1-E167-47C7-A936-566B8A8F86F3}"/>
          </ac:spMkLst>
        </pc:spChg>
        <pc:spChg chg="add del">
          <ac:chgData name="Zach Cushon" userId="ced330510ee6e0b5" providerId="Windows Live" clId="Web-{B4738218-5EB2-4771-8396-768DCDCF9582}" dt="2022-04-27T02:12:47.096" v="186"/>
          <ac:spMkLst>
            <pc:docMk/>
            <pc:sldMk cId="1065811950" sldId="278"/>
            <ac:spMk id="17" creationId="{F2400B7A-8A39-4712-B5F7-7851156F826F}"/>
          </ac:spMkLst>
        </pc:spChg>
        <pc:spChg chg="add del">
          <ac:chgData name="Zach Cushon" userId="ced330510ee6e0b5" providerId="Windows Live" clId="Web-{B4738218-5EB2-4771-8396-768DCDCF9582}" dt="2022-04-27T02:12:47.096" v="186"/>
          <ac:spMkLst>
            <pc:docMk/>
            <pc:sldMk cId="1065811950" sldId="278"/>
            <ac:spMk id="19" creationId="{66241E46-FCFD-46EF-85FF-6EB0B04458FE}"/>
          </ac:spMkLst>
        </pc:spChg>
        <pc:spChg chg="add del">
          <ac:chgData name="Zach Cushon" userId="ced330510ee6e0b5" providerId="Windows Live" clId="Web-{B4738218-5EB2-4771-8396-768DCDCF9582}" dt="2022-04-27T02:12:47.096" v="186"/>
          <ac:spMkLst>
            <pc:docMk/>
            <pc:sldMk cId="1065811950" sldId="278"/>
            <ac:spMk id="21" creationId="{E319153E-BE8C-4F9D-9B08-83C6002CD720}"/>
          </ac:spMkLst>
        </pc:spChg>
        <pc:spChg chg="add del">
          <ac:chgData name="Zach Cushon" userId="ced330510ee6e0b5" providerId="Windows Live" clId="Web-{B4738218-5EB2-4771-8396-768DCDCF9582}" dt="2022-04-27T02:12:47.096" v="186"/>
          <ac:spMkLst>
            <pc:docMk/>
            <pc:sldMk cId="1065811950" sldId="278"/>
            <ac:spMk id="23" creationId="{80B4FF35-3E93-4EA9-A9DF-6E2FDD2E1CF3}"/>
          </ac:spMkLst>
        </pc:spChg>
        <pc:spChg chg="add del">
          <ac:chgData name="Zach Cushon" userId="ced330510ee6e0b5" providerId="Windows Live" clId="Web-{B4738218-5EB2-4771-8396-768DCDCF9582}" dt="2022-04-27T02:12:47.096" v="186"/>
          <ac:spMkLst>
            <pc:docMk/>
            <pc:sldMk cId="1065811950" sldId="278"/>
            <ac:spMk id="25" creationId="{4DE8115D-1DA2-497D-9AB7-E45D1BA22815}"/>
          </ac:spMkLst>
        </pc:spChg>
        <pc:spChg chg="add del">
          <ac:chgData name="Zach Cushon" userId="ced330510ee6e0b5" providerId="Windows Live" clId="Web-{B4738218-5EB2-4771-8396-768DCDCF9582}" dt="2022-04-27T02:12:47.096" v="186"/>
          <ac:spMkLst>
            <pc:docMk/>
            <pc:sldMk cId="1065811950" sldId="278"/>
            <ac:spMk id="27" creationId="{3692BBE7-86FE-45B1-97DE-A7F0E36F33E3}"/>
          </ac:spMkLst>
        </pc:spChg>
        <pc:spChg chg="add del">
          <ac:chgData name="Zach Cushon" userId="ced330510ee6e0b5" providerId="Windows Live" clId="Web-{B4738218-5EB2-4771-8396-768DCDCF9582}" dt="2022-04-27T02:12:52.518" v="188"/>
          <ac:spMkLst>
            <pc:docMk/>
            <pc:sldMk cId="1065811950" sldId="278"/>
            <ac:spMk id="29" creationId="{B8A008A9-E78F-4EDA-9A93-8B1A29480761}"/>
          </ac:spMkLst>
        </pc:spChg>
        <pc:spChg chg="add del">
          <ac:chgData name="Zach Cushon" userId="ced330510ee6e0b5" providerId="Windows Live" clId="Web-{B4738218-5EB2-4771-8396-768DCDCF9582}" dt="2022-04-27T02:12:52.518" v="188"/>
          <ac:spMkLst>
            <pc:docMk/>
            <pc:sldMk cId="1065811950" sldId="278"/>
            <ac:spMk id="31" creationId="{9CDAAA0B-7118-4B5E-A27A-326EE8C098BE}"/>
          </ac:spMkLst>
        </pc:spChg>
        <pc:spChg chg="add del">
          <ac:chgData name="Zach Cushon" userId="ced330510ee6e0b5" providerId="Windows Live" clId="Web-{B4738218-5EB2-4771-8396-768DCDCF9582}" dt="2022-04-27T02:12:52.518" v="188"/>
          <ac:spMkLst>
            <pc:docMk/>
            <pc:sldMk cId="1065811950" sldId="278"/>
            <ac:spMk id="32" creationId="{EF9EEB06-EB25-4896-9640-DF9F862CD969}"/>
          </ac:spMkLst>
        </pc:spChg>
        <pc:spChg chg="add del">
          <ac:chgData name="Zach Cushon" userId="ced330510ee6e0b5" providerId="Windows Live" clId="Web-{B4738218-5EB2-4771-8396-768DCDCF9582}" dt="2022-04-27T02:12:52.518" v="188"/>
          <ac:spMkLst>
            <pc:docMk/>
            <pc:sldMk cId="1065811950" sldId="278"/>
            <ac:spMk id="33" creationId="{3EB7BFF3-1EDA-46E9-AD2F-F8E7E2028D20}"/>
          </ac:spMkLst>
        </pc:spChg>
        <pc:spChg chg="add del">
          <ac:chgData name="Zach Cushon" userId="ced330510ee6e0b5" providerId="Windows Live" clId="Web-{B4738218-5EB2-4771-8396-768DCDCF9582}" dt="2022-04-27T02:12:52.518" v="188"/>
          <ac:spMkLst>
            <pc:docMk/>
            <pc:sldMk cId="1065811950" sldId="278"/>
            <ac:spMk id="34" creationId="{C0ADD3B2-C8EF-4E30-94FE-46CE8565A1DC}"/>
          </ac:spMkLst>
        </pc:spChg>
        <pc:spChg chg="add del">
          <ac:chgData name="Zach Cushon" userId="ced330510ee6e0b5" providerId="Windows Live" clId="Web-{B4738218-5EB2-4771-8396-768DCDCF9582}" dt="2022-04-27T02:12:52.518" v="188"/>
          <ac:spMkLst>
            <pc:docMk/>
            <pc:sldMk cId="1065811950" sldId="278"/>
            <ac:spMk id="35" creationId="{ABE0C629-77CE-4D1E-8AE2-65A4032F9F32}"/>
          </ac:spMkLst>
        </pc:spChg>
        <pc:spChg chg="add del">
          <ac:chgData name="Zach Cushon" userId="ced330510ee6e0b5" providerId="Windows Live" clId="Web-{B4738218-5EB2-4771-8396-768DCDCF9582}" dt="2022-04-27T02:12:52.518" v="188"/>
          <ac:spMkLst>
            <pc:docMk/>
            <pc:sldMk cId="1065811950" sldId="278"/>
            <ac:spMk id="36" creationId="{ABF3D5E5-3E9D-4FB7-BFCB-9E7C87D7F065}"/>
          </ac:spMkLst>
        </pc:spChg>
        <pc:spChg chg="add del">
          <ac:chgData name="Zach Cushon" userId="ced330510ee6e0b5" providerId="Windows Live" clId="Web-{B4738218-5EB2-4771-8396-768DCDCF9582}" dt="2022-04-27T02:12:52.518" v="188"/>
          <ac:spMkLst>
            <pc:docMk/>
            <pc:sldMk cId="1065811950" sldId="278"/>
            <ac:spMk id="37" creationId="{72C8E67F-FDFF-42D4-8425-CD3C7AAAE207}"/>
          </ac:spMkLst>
        </pc:spChg>
        <pc:spChg chg="add del">
          <ac:chgData name="Zach Cushon" userId="ced330510ee6e0b5" providerId="Windows Live" clId="Web-{B4738218-5EB2-4771-8396-768DCDCF9582}" dt="2022-04-27T02:12:52.518" v="188"/>
          <ac:spMkLst>
            <pc:docMk/>
            <pc:sldMk cId="1065811950" sldId="278"/>
            <ac:spMk id="38" creationId="{95006CC4-CE98-4F49-9977-F4E280E8631F}"/>
          </ac:spMkLst>
        </pc:spChg>
        <pc:spChg chg="add del">
          <ac:chgData name="Zach Cushon" userId="ced330510ee6e0b5" providerId="Windows Live" clId="Web-{B4738218-5EB2-4771-8396-768DCDCF9582}" dt="2022-04-27T02:12:52.518" v="188"/>
          <ac:spMkLst>
            <pc:docMk/>
            <pc:sldMk cId="1065811950" sldId="278"/>
            <ac:spMk id="39" creationId="{E760501C-E0B3-4FA9-907F-45BB75FC72E6}"/>
          </ac:spMkLst>
        </pc:spChg>
        <pc:spChg chg="add">
          <ac:chgData name="Zach Cushon" userId="ced330510ee6e0b5" providerId="Windows Live" clId="Web-{B4738218-5EB2-4771-8396-768DCDCF9582}" dt="2022-04-27T02:12:52.580" v="189"/>
          <ac:spMkLst>
            <pc:docMk/>
            <pc:sldMk cId="1065811950" sldId="278"/>
            <ac:spMk id="43" creationId="{1CEEF343-2C1A-4D58-9D2A-E0BE75759F1D}"/>
          </ac:spMkLst>
        </pc:spChg>
        <pc:spChg chg="add">
          <ac:chgData name="Zach Cushon" userId="ced330510ee6e0b5" providerId="Windows Live" clId="Web-{B4738218-5EB2-4771-8396-768DCDCF9582}" dt="2022-04-27T02:12:52.580" v="189"/>
          <ac:spMkLst>
            <pc:docMk/>
            <pc:sldMk cId="1065811950" sldId="278"/>
            <ac:spMk id="46" creationId="{E8417F28-62E2-4F8A-AD19-117DE0973760}"/>
          </ac:spMkLst>
        </pc:spChg>
        <pc:spChg chg="add">
          <ac:chgData name="Zach Cushon" userId="ced330510ee6e0b5" providerId="Windows Live" clId="Web-{B4738218-5EB2-4771-8396-768DCDCF9582}" dt="2022-04-27T02:12:52.580" v="189"/>
          <ac:spMkLst>
            <pc:docMk/>
            <pc:sldMk cId="1065811950" sldId="278"/>
            <ac:spMk id="47" creationId="{B79A2A37-DD9B-4E3A-9A55-C29661CC7CC8}"/>
          </ac:spMkLst>
        </pc:spChg>
        <pc:spChg chg="add">
          <ac:chgData name="Zach Cushon" userId="ced330510ee6e0b5" providerId="Windows Live" clId="Web-{B4738218-5EB2-4771-8396-768DCDCF9582}" dt="2022-04-27T02:12:52.580" v="189"/>
          <ac:spMkLst>
            <pc:docMk/>
            <pc:sldMk cId="1065811950" sldId="278"/>
            <ac:spMk id="48" creationId="{7BD3C519-78B1-4446-B608-F9D68F4D6B61}"/>
          </ac:spMkLst>
        </pc:spChg>
        <pc:spChg chg="add mod">
          <ac:chgData name="Zach Cushon" userId="ced330510ee6e0b5" providerId="Windows Live" clId="Web-{B4738218-5EB2-4771-8396-768DCDCF9582}" dt="2022-04-27T02:16:34.470" v="314" actId="20577"/>
          <ac:spMkLst>
            <pc:docMk/>
            <pc:sldMk cId="1065811950" sldId="278"/>
            <ac:spMk id="49" creationId="{32333CAD-C322-B3AF-9DE4-9B0AF029F945}"/>
          </ac:spMkLst>
        </pc:spChg>
        <pc:spChg chg="add">
          <ac:chgData name="Zach Cushon" userId="ced330510ee6e0b5" providerId="Windows Live" clId="Web-{B4738218-5EB2-4771-8396-768DCDCF9582}" dt="2022-04-27T02:12:52.580" v="189"/>
          <ac:spMkLst>
            <pc:docMk/>
            <pc:sldMk cId="1065811950" sldId="278"/>
            <ac:spMk id="50" creationId="{BCFFA3F9-0EC1-492D-88B4-136D864BF8E5}"/>
          </ac:spMkLst>
        </pc:spChg>
        <pc:picChg chg="add mod ord">
          <ac:chgData name="Zach Cushon" userId="ced330510ee6e0b5" providerId="Windows Live" clId="Web-{B4738218-5EB2-4771-8396-768DCDCF9582}" dt="2022-04-27T02:12:52.580" v="189"/>
          <ac:picMkLst>
            <pc:docMk/>
            <pc:sldMk cId="1065811950" sldId="278"/>
            <ac:picMk id="4" creationId="{D4BF19AA-D0BA-3B3D-F9AE-C11272091108}"/>
          </ac:picMkLst>
        </pc:picChg>
        <pc:picChg chg="add del">
          <ac:chgData name="Zach Cushon" userId="ced330510ee6e0b5" providerId="Windows Live" clId="Web-{B4738218-5EB2-4771-8396-768DCDCF9582}" dt="2022-04-27T02:12:52.518" v="188"/>
          <ac:picMkLst>
            <pc:docMk/>
            <pc:sldMk cId="1065811950" sldId="278"/>
            <ac:picMk id="9" creationId="{C64ED39C-5C58-4353-B1A6-982FB540E4B6}"/>
          </ac:picMkLst>
        </pc:picChg>
        <pc:picChg chg="add del">
          <ac:chgData name="Zach Cushon" userId="ced330510ee6e0b5" providerId="Windows Live" clId="Web-{B4738218-5EB2-4771-8396-768DCDCF9582}" dt="2022-04-27T02:12:47.096" v="186"/>
          <ac:picMkLst>
            <pc:docMk/>
            <pc:sldMk cId="1065811950" sldId="278"/>
            <ac:picMk id="13" creationId="{DD5C7FCD-B0C1-4A08-B695-2118801F90F4}"/>
          </ac:picMkLst>
        </pc:picChg>
        <pc:picChg chg="add del">
          <ac:chgData name="Zach Cushon" userId="ced330510ee6e0b5" providerId="Windows Live" clId="Web-{B4738218-5EB2-4771-8396-768DCDCF9582}" dt="2022-04-27T02:12:47.096" v="186"/>
          <ac:picMkLst>
            <pc:docMk/>
            <pc:sldMk cId="1065811950" sldId="278"/>
            <ac:picMk id="15" creationId="{3C8DA1F4-A040-42CF-AB29-DD6649EBEA70}"/>
          </ac:picMkLst>
        </pc:picChg>
        <pc:picChg chg="add del">
          <ac:chgData name="Zach Cushon" userId="ced330510ee6e0b5" providerId="Windows Live" clId="Web-{B4738218-5EB2-4771-8396-768DCDCF9582}" dt="2022-04-27T02:12:52.518" v="188"/>
          <ac:picMkLst>
            <pc:docMk/>
            <pc:sldMk cId="1065811950" sldId="278"/>
            <ac:picMk id="30" creationId="{04F3EDC4-B948-4D45-A39B-271F1A1A16F0}"/>
          </ac:picMkLst>
        </pc:picChg>
        <pc:picChg chg="add del">
          <ac:chgData name="Zach Cushon" userId="ced330510ee6e0b5" providerId="Windows Live" clId="Web-{B4738218-5EB2-4771-8396-768DCDCF9582}" dt="2022-04-27T02:12:52.518" v="188"/>
          <ac:picMkLst>
            <pc:docMk/>
            <pc:sldMk cId="1065811950" sldId="278"/>
            <ac:picMk id="40" creationId="{2A02A4FB-F05C-4044-953A-7B45D118797B}"/>
          </ac:picMkLst>
        </pc:picChg>
        <pc:picChg chg="add del">
          <ac:chgData name="Zach Cushon" userId="ced330510ee6e0b5" providerId="Windows Live" clId="Web-{B4738218-5EB2-4771-8396-768DCDCF9582}" dt="2022-04-27T02:12:52.518" v="188"/>
          <ac:picMkLst>
            <pc:docMk/>
            <pc:sldMk cId="1065811950" sldId="278"/>
            <ac:picMk id="41" creationId="{1BD7570A-8DDC-4D95-A800-DACB57ABCF7F}"/>
          </ac:picMkLst>
        </pc:picChg>
        <pc:picChg chg="add">
          <ac:chgData name="Zach Cushon" userId="ced330510ee6e0b5" providerId="Windows Live" clId="Web-{B4738218-5EB2-4771-8396-768DCDCF9582}" dt="2022-04-27T02:12:52.580" v="189"/>
          <ac:picMkLst>
            <pc:docMk/>
            <pc:sldMk cId="1065811950" sldId="278"/>
            <ac:picMk id="44" creationId="{9C8A95F2-3E2F-4F28-BE7F-C57E717A566A}"/>
          </ac:picMkLst>
        </pc:picChg>
        <pc:picChg chg="add">
          <ac:chgData name="Zach Cushon" userId="ced330510ee6e0b5" providerId="Windows Live" clId="Web-{B4738218-5EB2-4771-8396-768DCDCF9582}" dt="2022-04-27T02:12:52.580" v="189"/>
          <ac:picMkLst>
            <pc:docMk/>
            <pc:sldMk cId="1065811950" sldId="278"/>
            <ac:picMk id="45" creationId="{A278EFA2-0B64-4A1C-87BE-5FD38A166BCA}"/>
          </ac:picMkLst>
        </pc:picChg>
      </pc:sldChg>
    </pc:docChg>
  </pc:docChgLst>
  <pc:docChgLst>
    <pc:chgData name="Adam Jokela" userId="82c630838fa6554d" providerId="Windows Live" clId="Web-{4F96DE0F-549C-416D-BF03-3A8D61ED1A51}"/>
    <pc:docChg chg="modSld">
      <pc:chgData name="Adam Jokela" userId="82c630838fa6554d" providerId="Windows Live" clId="Web-{4F96DE0F-549C-416D-BF03-3A8D61ED1A51}" dt="2022-04-27T04:17:20.736" v="398"/>
      <pc:docMkLst>
        <pc:docMk/>
      </pc:docMkLst>
      <pc:sldChg chg="modSp">
        <pc:chgData name="Adam Jokela" userId="82c630838fa6554d" providerId="Windows Live" clId="Web-{4F96DE0F-549C-416D-BF03-3A8D61ED1A51}" dt="2022-04-27T04:17:20.736" v="398"/>
        <pc:sldMkLst>
          <pc:docMk/>
          <pc:sldMk cId="947630760" sldId="263"/>
        </pc:sldMkLst>
        <pc:spChg chg="mod">
          <ac:chgData name="Adam Jokela" userId="82c630838fa6554d" providerId="Windows Live" clId="Web-{4F96DE0F-549C-416D-BF03-3A8D61ED1A51}" dt="2022-04-27T04:16:25.626" v="353" actId="14100"/>
          <ac:spMkLst>
            <pc:docMk/>
            <pc:sldMk cId="947630760" sldId="263"/>
            <ac:spMk id="2" creationId="{676753F6-A071-2C5E-0F50-D8BB5066623C}"/>
          </ac:spMkLst>
        </pc:spChg>
        <pc:graphicFrameChg chg="mod modGraphic">
          <ac:chgData name="Adam Jokela" userId="82c630838fa6554d" providerId="Windows Live" clId="Web-{4F96DE0F-549C-416D-BF03-3A8D61ED1A51}" dt="2022-04-27T04:17:20.736" v="398"/>
          <ac:graphicFrameMkLst>
            <pc:docMk/>
            <pc:sldMk cId="947630760" sldId="263"/>
            <ac:graphicFrameMk id="4" creationId="{5D8E66D8-1A46-5C14-CF70-EF72E2558EF5}"/>
          </ac:graphicFrameMkLst>
        </pc:graphicFrameChg>
      </pc:sldChg>
    </pc:docChg>
  </pc:docChgLst>
  <pc:docChgLst>
    <pc:chgData name="Guest User" providerId="Windows Live" clId="Web-{E7D6322B-69A4-477B-8EB4-807332C6ACDC}"/>
    <pc:docChg chg="modSld">
      <pc:chgData name="Guest User" userId="" providerId="Windows Live" clId="Web-{E7D6322B-69A4-477B-8EB4-807332C6ACDC}" dt="2022-04-27T04:02:02.468" v="71"/>
      <pc:docMkLst>
        <pc:docMk/>
      </pc:docMkLst>
      <pc:sldChg chg="modSp">
        <pc:chgData name="Guest User" userId="" providerId="Windows Live" clId="Web-{E7D6322B-69A4-477B-8EB4-807332C6ACDC}" dt="2022-04-27T04:02:02.468" v="71"/>
        <pc:sldMkLst>
          <pc:docMk/>
          <pc:sldMk cId="947630760" sldId="263"/>
        </pc:sldMkLst>
        <pc:graphicFrameChg chg="mod modGraphic">
          <ac:chgData name="Guest User" userId="" providerId="Windows Live" clId="Web-{E7D6322B-69A4-477B-8EB4-807332C6ACDC}" dt="2022-04-27T04:02:02.468" v="71"/>
          <ac:graphicFrameMkLst>
            <pc:docMk/>
            <pc:sldMk cId="947630760" sldId="263"/>
            <ac:graphicFrameMk id="4" creationId="{5D8E66D8-1A46-5C14-CF70-EF72E2558EF5}"/>
          </ac:graphicFrameMkLst>
        </pc:graphicFrameChg>
      </pc:sldChg>
    </pc:docChg>
  </pc:docChgLst>
  <pc:docChgLst>
    <pc:chgData name="Guest User" providerId="Windows Live" clId="Web-{06F60AF7-8924-4F1D-B697-F5EDB7E91BCC}"/>
    <pc:docChg chg="addSld modSld">
      <pc:chgData name="Guest User" userId="" providerId="Windows Live" clId="Web-{06F60AF7-8924-4F1D-B697-F5EDB7E91BCC}" dt="2022-04-26T16:54:20.925" v="96"/>
      <pc:docMkLst>
        <pc:docMk/>
      </pc:docMkLst>
      <pc:sldChg chg="addSp delSp modSp mod setBg">
        <pc:chgData name="Guest User" userId="" providerId="Windows Live" clId="Web-{06F60AF7-8924-4F1D-B697-F5EDB7E91BCC}" dt="2022-04-26T16:54:20.925" v="96"/>
        <pc:sldMkLst>
          <pc:docMk/>
          <pc:sldMk cId="1148783562" sldId="259"/>
        </pc:sldMkLst>
        <pc:spChg chg="mod">
          <ac:chgData name="Guest User" userId="" providerId="Windows Live" clId="Web-{06F60AF7-8924-4F1D-B697-F5EDB7E91BCC}" dt="2022-04-26T16:54:20.925" v="96"/>
          <ac:spMkLst>
            <pc:docMk/>
            <pc:sldMk cId="1148783562" sldId="259"/>
            <ac:spMk id="2" creationId="{67FE4532-D8AA-052C-B309-55650BADEC99}"/>
          </ac:spMkLst>
        </pc:spChg>
        <pc:spChg chg="mod">
          <ac:chgData name="Guest User" userId="" providerId="Windows Live" clId="Web-{06F60AF7-8924-4F1D-B697-F5EDB7E91BCC}" dt="2022-04-26T16:54:20.925" v="96"/>
          <ac:spMkLst>
            <pc:docMk/>
            <pc:sldMk cId="1148783562" sldId="259"/>
            <ac:spMk id="4" creationId="{59718C80-8A14-B5FD-A064-ABB86ACF2B27}"/>
          </ac:spMkLst>
        </pc:spChg>
        <pc:spChg chg="add del">
          <ac:chgData name="Guest User" userId="" providerId="Windows Live" clId="Web-{06F60AF7-8924-4F1D-B697-F5EDB7E91BCC}" dt="2022-04-26T16:54:12.425" v="91"/>
          <ac:spMkLst>
            <pc:docMk/>
            <pc:sldMk cId="1148783562" sldId="259"/>
            <ac:spMk id="16" creationId="{70C80B70-9A5C-46A1-BA7D-690BADB59F3D}"/>
          </ac:spMkLst>
        </pc:spChg>
        <pc:spChg chg="add del">
          <ac:chgData name="Guest User" userId="" providerId="Windows Live" clId="Web-{06F60AF7-8924-4F1D-B697-F5EDB7E91BCC}" dt="2022-04-26T16:54:12.425" v="91"/>
          <ac:spMkLst>
            <pc:docMk/>
            <pc:sldMk cId="1148783562" sldId="259"/>
            <ac:spMk id="18" creationId="{82602C6A-CE3E-40EA-BA03-E7FA0CA89AFE}"/>
          </ac:spMkLst>
        </pc:spChg>
        <pc:spChg chg="add del">
          <ac:chgData name="Guest User" userId="" providerId="Windows Live" clId="Web-{06F60AF7-8924-4F1D-B697-F5EDB7E91BCC}" dt="2022-04-26T16:54:12.425" v="91"/>
          <ac:spMkLst>
            <pc:docMk/>
            <pc:sldMk cId="1148783562" sldId="259"/>
            <ac:spMk id="20" creationId="{64340D51-F280-4F51-B172-11E1FDA32C06}"/>
          </ac:spMkLst>
        </pc:spChg>
        <pc:spChg chg="add del">
          <ac:chgData name="Guest User" userId="" providerId="Windows Live" clId="Web-{06F60AF7-8924-4F1D-B697-F5EDB7E91BCC}" dt="2022-04-26T16:54:12.425" v="91"/>
          <ac:spMkLst>
            <pc:docMk/>
            <pc:sldMk cId="1148783562" sldId="259"/>
            <ac:spMk id="22" creationId="{55B8B74D-B680-4DAF-AD79-72B672F97864}"/>
          </ac:spMkLst>
        </pc:spChg>
        <pc:spChg chg="add del">
          <ac:chgData name="Guest User" userId="" providerId="Windows Live" clId="Web-{06F60AF7-8924-4F1D-B697-F5EDB7E91BCC}" dt="2022-04-26T16:54:12.425" v="91"/>
          <ac:spMkLst>
            <pc:docMk/>
            <pc:sldMk cId="1148783562" sldId="259"/>
            <ac:spMk id="24" creationId="{D4191BFE-FC52-4EAE-8EC7-82BADBC4050F}"/>
          </ac:spMkLst>
        </pc:spChg>
        <pc:spChg chg="add del">
          <ac:chgData name="Guest User" userId="" providerId="Windows Live" clId="Web-{06F60AF7-8924-4F1D-B697-F5EDB7E91BCC}" dt="2022-04-26T16:54:12.425" v="91"/>
          <ac:spMkLst>
            <pc:docMk/>
            <pc:sldMk cId="1148783562" sldId="259"/>
            <ac:spMk id="26" creationId="{85B8E4B2-9E03-44DC-A063-61BF3D100B7B}"/>
          </ac:spMkLst>
        </pc:spChg>
        <pc:spChg chg="add del">
          <ac:chgData name="Guest User" userId="" providerId="Windows Live" clId="Web-{06F60AF7-8924-4F1D-B697-F5EDB7E91BCC}" dt="2022-04-26T16:54:12.425" v="91"/>
          <ac:spMkLst>
            <pc:docMk/>
            <pc:sldMk cId="1148783562" sldId="259"/>
            <ac:spMk id="32" creationId="{8B40C0DE-A6C1-4279-9075-A79C9C5E87C1}"/>
          </ac:spMkLst>
        </pc:spChg>
        <pc:spChg chg="add del">
          <ac:chgData name="Guest User" userId="" providerId="Windows Live" clId="Web-{06F60AF7-8924-4F1D-B697-F5EDB7E91BCC}" dt="2022-04-26T16:54:12.425" v="91"/>
          <ac:spMkLst>
            <pc:docMk/>
            <pc:sldMk cId="1148783562" sldId="259"/>
            <ac:spMk id="34" creationId="{8B3125CF-53D8-459F-BED4-2B1120CF850A}"/>
          </ac:spMkLst>
        </pc:spChg>
        <pc:spChg chg="add del">
          <ac:chgData name="Guest User" userId="" providerId="Windows Live" clId="Web-{06F60AF7-8924-4F1D-B697-F5EDB7E91BCC}" dt="2022-04-26T16:54:12.425" v="91"/>
          <ac:spMkLst>
            <pc:docMk/>
            <pc:sldMk cId="1148783562" sldId="259"/>
            <ac:spMk id="36" creationId="{ADFA8CFC-A1E5-4C33-98A8-ECC4A1AED32E}"/>
          </ac:spMkLst>
        </pc:spChg>
        <pc:spChg chg="add del">
          <ac:chgData name="Guest User" userId="" providerId="Windows Live" clId="Web-{06F60AF7-8924-4F1D-B697-F5EDB7E91BCC}" dt="2022-04-26T16:54:12.425" v="91"/>
          <ac:spMkLst>
            <pc:docMk/>
            <pc:sldMk cId="1148783562" sldId="259"/>
            <ac:spMk id="38" creationId="{3BA34D34-2336-4F22-9EE7-67D6E7FF13FB}"/>
          </ac:spMkLst>
        </pc:spChg>
        <pc:spChg chg="add del">
          <ac:chgData name="Guest User" userId="" providerId="Windows Live" clId="Web-{06F60AF7-8924-4F1D-B697-F5EDB7E91BCC}" dt="2022-04-26T16:54:12.425" v="91"/>
          <ac:spMkLst>
            <pc:docMk/>
            <pc:sldMk cId="1148783562" sldId="259"/>
            <ac:spMk id="40" creationId="{7D1F6233-58F3-474E-8316-2C19B0DE1621}"/>
          </ac:spMkLst>
        </pc:spChg>
        <pc:spChg chg="add del">
          <ac:chgData name="Guest User" userId="" providerId="Windows Live" clId="Web-{06F60AF7-8924-4F1D-B697-F5EDB7E91BCC}" dt="2022-04-26T16:54:12.425" v="91"/>
          <ac:spMkLst>
            <pc:docMk/>
            <pc:sldMk cId="1148783562" sldId="259"/>
            <ac:spMk id="42" creationId="{FF23A826-0BE5-4FC1-A33C-CA4954CED0CA}"/>
          </ac:spMkLst>
        </pc:spChg>
        <pc:spChg chg="add del">
          <ac:chgData name="Guest User" userId="" providerId="Windows Live" clId="Web-{06F60AF7-8924-4F1D-B697-F5EDB7E91BCC}" dt="2022-04-26T16:54:17.378" v="93"/>
          <ac:spMkLst>
            <pc:docMk/>
            <pc:sldMk cId="1148783562" sldId="259"/>
            <ac:spMk id="46" creationId="{70C80B70-9A5C-46A1-BA7D-690BADB59F3D}"/>
          </ac:spMkLst>
        </pc:spChg>
        <pc:spChg chg="add del">
          <ac:chgData name="Guest User" userId="" providerId="Windows Live" clId="Web-{06F60AF7-8924-4F1D-B697-F5EDB7E91BCC}" dt="2022-04-26T16:54:17.378" v="93"/>
          <ac:spMkLst>
            <pc:docMk/>
            <pc:sldMk cId="1148783562" sldId="259"/>
            <ac:spMk id="47" creationId="{82602C6A-CE3E-40EA-BA03-E7FA0CA89AFE}"/>
          </ac:spMkLst>
        </pc:spChg>
        <pc:spChg chg="add del">
          <ac:chgData name="Guest User" userId="" providerId="Windows Live" clId="Web-{06F60AF7-8924-4F1D-B697-F5EDB7E91BCC}" dt="2022-04-26T16:54:17.378" v="93"/>
          <ac:spMkLst>
            <pc:docMk/>
            <pc:sldMk cId="1148783562" sldId="259"/>
            <ac:spMk id="48" creationId="{64340D51-F280-4F51-B172-11E1FDA32C06}"/>
          </ac:spMkLst>
        </pc:spChg>
        <pc:spChg chg="add del">
          <ac:chgData name="Guest User" userId="" providerId="Windows Live" clId="Web-{06F60AF7-8924-4F1D-B697-F5EDB7E91BCC}" dt="2022-04-26T16:54:17.378" v="93"/>
          <ac:spMkLst>
            <pc:docMk/>
            <pc:sldMk cId="1148783562" sldId="259"/>
            <ac:spMk id="49" creationId="{55B8B74D-B680-4DAF-AD79-72B672F97864}"/>
          </ac:spMkLst>
        </pc:spChg>
        <pc:spChg chg="add del">
          <ac:chgData name="Guest User" userId="" providerId="Windows Live" clId="Web-{06F60AF7-8924-4F1D-B697-F5EDB7E91BCC}" dt="2022-04-26T16:54:17.378" v="93"/>
          <ac:spMkLst>
            <pc:docMk/>
            <pc:sldMk cId="1148783562" sldId="259"/>
            <ac:spMk id="50" creationId="{D4191BFE-FC52-4EAE-8EC7-82BADBC4050F}"/>
          </ac:spMkLst>
        </pc:spChg>
        <pc:spChg chg="add del">
          <ac:chgData name="Guest User" userId="" providerId="Windows Live" clId="Web-{06F60AF7-8924-4F1D-B697-F5EDB7E91BCC}" dt="2022-04-26T16:54:17.378" v="93"/>
          <ac:spMkLst>
            <pc:docMk/>
            <pc:sldMk cId="1148783562" sldId="259"/>
            <ac:spMk id="51" creationId="{821C5DAC-BD22-4E4E-9D32-B3DD835C2D09}"/>
          </ac:spMkLst>
        </pc:spChg>
        <pc:spChg chg="add del">
          <ac:chgData name="Guest User" userId="" providerId="Windows Live" clId="Web-{06F60AF7-8924-4F1D-B697-F5EDB7E91BCC}" dt="2022-04-26T16:54:17.378" v="93"/>
          <ac:spMkLst>
            <pc:docMk/>
            <pc:sldMk cId="1148783562" sldId="259"/>
            <ac:spMk id="54" creationId="{145BDDE6-2956-45C7-89C5-B0CC66E3E89B}"/>
          </ac:spMkLst>
        </pc:spChg>
        <pc:spChg chg="add del">
          <ac:chgData name="Guest User" userId="" providerId="Windows Live" clId="Web-{06F60AF7-8924-4F1D-B697-F5EDB7E91BCC}" dt="2022-04-26T16:54:17.378" v="93"/>
          <ac:spMkLst>
            <pc:docMk/>
            <pc:sldMk cId="1148783562" sldId="259"/>
            <ac:spMk id="55" creationId="{52937083-1704-4A11-8B79-CDD72439BE94}"/>
          </ac:spMkLst>
        </pc:spChg>
        <pc:spChg chg="add del">
          <ac:chgData name="Guest User" userId="" providerId="Windows Live" clId="Web-{06F60AF7-8924-4F1D-B697-F5EDB7E91BCC}" dt="2022-04-26T16:54:17.378" v="93"/>
          <ac:spMkLst>
            <pc:docMk/>
            <pc:sldMk cId="1148783562" sldId="259"/>
            <ac:spMk id="56" creationId="{0EBB5F91-043A-4269-A52D-AA9E8DC6CACA}"/>
          </ac:spMkLst>
        </pc:spChg>
        <pc:spChg chg="add del">
          <ac:chgData name="Guest User" userId="" providerId="Windows Live" clId="Web-{06F60AF7-8924-4F1D-B697-F5EDB7E91BCC}" dt="2022-04-26T16:54:17.378" v="93"/>
          <ac:spMkLst>
            <pc:docMk/>
            <pc:sldMk cId="1148783562" sldId="259"/>
            <ac:spMk id="57" creationId="{99033AF9-30FF-451F-BB5A-6180F79AAEB6}"/>
          </ac:spMkLst>
        </pc:spChg>
        <pc:spChg chg="add del">
          <ac:chgData name="Guest User" userId="" providerId="Windows Live" clId="Web-{06F60AF7-8924-4F1D-B697-F5EDB7E91BCC}" dt="2022-04-26T16:54:20.862" v="95"/>
          <ac:spMkLst>
            <pc:docMk/>
            <pc:sldMk cId="1148783562" sldId="259"/>
            <ac:spMk id="61" creationId="{70C80B70-9A5C-46A1-BA7D-690BADB59F3D}"/>
          </ac:spMkLst>
        </pc:spChg>
        <pc:spChg chg="add del">
          <ac:chgData name="Guest User" userId="" providerId="Windows Live" clId="Web-{06F60AF7-8924-4F1D-B697-F5EDB7E91BCC}" dt="2022-04-26T16:54:20.862" v="95"/>
          <ac:spMkLst>
            <pc:docMk/>
            <pc:sldMk cId="1148783562" sldId="259"/>
            <ac:spMk id="62" creationId="{82602C6A-CE3E-40EA-BA03-E7FA0CA89AFE}"/>
          </ac:spMkLst>
        </pc:spChg>
        <pc:spChg chg="add del">
          <ac:chgData name="Guest User" userId="" providerId="Windows Live" clId="Web-{06F60AF7-8924-4F1D-B697-F5EDB7E91BCC}" dt="2022-04-26T16:54:20.862" v="95"/>
          <ac:spMkLst>
            <pc:docMk/>
            <pc:sldMk cId="1148783562" sldId="259"/>
            <ac:spMk id="63" creationId="{64340D51-F280-4F51-B172-11E1FDA32C06}"/>
          </ac:spMkLst>
        </pc:spChg>
        <pc:spChg chg="add del">
          <ac:chgData name="Guest User" userId="" providerId="Windows Live" clId="Web-{06F60AF7-8924-4F1D-B697-F5EDB7E91BCC}" dt="2022-04-26T16:54:20.862" v="95"/>
          <ac:spMkLst>
            <pc:docMk/>
            <pc:sldMk cId="1148783562" sldId="259"/>
            <ac:spMk id="64" creationId="{55B8B74D-B680-4DAF-AD79-72B672F97864}"/>
          </ac:spMkLst>
        </pc:spChg>
        <pc:spChg chg="add del">
          <ac:chgData name="Guest User" userId="" providerId="Windows Live" clId="Web-{06F60AF7-8924-4F1D-B697-F5EDB7E91BCC}" dt="2022-04-26T16:54:20.862" v="95"/>
          <ac:spMkLst>
            <pc:docMk/>
            <pc:sldMk cId="1148783562" sldId="259"/>
            <ac:spMk id="65" creationId="{D4191BFE-FC52-4EAE-8EC7-82BADBC4050F}"/>
          </ac:spMkLst>
        </pc:spChg>
        <pc:spChg chg="add del">
          <ac:chgData name="Guest User" userId="" providerId="Windows Live" clId="Web-{06F60AF7-8924-4F1D-B697-F5EDB7E91BCC}" dt="2022-04-26T16:54:20.862" v="95"/>
          <ac:spMkLst>
            <pc:docMk/>
            <pc:sldMk cId="1148783562" sldId="259"/>
            <ac:spMk id="66" creationId="{85B8E4B2-9E03-44DC-A063-61BF3D100B7B}"/>
          </ac:spMkLst>
        </pc:spChg>
        <pc:spChg chg="add del">
          <ac:chgData name="Guest User" userId="" providerId="Windows Live" clId="Web-{06F60AF7-8924-4F1D-B697-F5EDB7E91BCC}" dt="2022-04-26T16:54:20.862" v="95"/>
          <ac:spMkLst>
            <pc:docMk/>
            <pc:sldMk cId="1148783562" sldId="259"/>
            <ac:spMk id="69" creationId="{8B40C0DE-A6C1-4279-9075-A79C9C5E87C1}"/>
          </ac:spMkLst>
        </pc:spChg>
        <pc:spChg chg="add del">
          <ac:chgData name="Guest User" userId="" providerId="Windows Live" clId="Web-{06F60AF7-8924-4F1D-B697-F5EDB7E91BCC}" dt="2022-04-26T16:54:20.862" v="95"/>
          <ac:spMkLst>
            <pc:docMk/>
            <pc:sldMk cId="1148783562" sldId="259"/>
            <ac:spMk id="70" creationId="{8B3125CF-53D8-459F-BED4-2B1120CF850A}"/>
          </ac:spMkLst>
        </pc:spChg>
        <pc:spChg chg="add del">
          <ac:chgData name="Guest User" userId="" providerId="Windows Live" clId="Web-{06F60AF7-8924-4F1D-B697-F5EDB7E91BCC}" dt="2022-04-26T16:54:20.862" v="95"/>
          <ac:spMkLst>
            <pc:docMk/>
            <pc:sldMk cId="1148783562" sldId="259"/>
            <ac:spMk id="71" creationId="{ADFA8CFC-A1E5-4C33-98A8-ECC4A1AED32E}"/>
          </ac:spMkLst>
        </pc:spChg>
        <pc:spChg chg="add del">
          <ac:chgData name="Guest User" userId="" providerId="Windows Live" clId="Web-{06F60AF7-8924-4F1D-B697-F5EDB7E91BCC}" dt="2022-04-26T16:54:20.862" v="95"/>
          <ac:spMkLst>
            <pc:docMk/>
            <pc:sldMk cId="1148783562" sldId="259"/>
            <ac:spMk id="72" creationId="{3BA34D34-2336-4F22-9EE7-67D6E7FF13FB}"/>
          </ac:spMkLst>
        </pc:spChg>
        <pc:spChg chg="add del">
          <ac:chgData name="Guest User" userId="" providerId="Windows Live" clId="Web-{06F60AF7-8924-4F1D-B697-F5EDB7E91BCC}" dt="2022-04-26T16:54:20.862" v="95"/>
          <ac:spMkLst>
            <pc:docMk/>
            <pc:sldMk cId="1148783562" sldId="259"/>
            <ac:spMk id="73" creationId="{7D1F6233-58F3-474E-8316-2C19B0DE1621}"/>
          </ac:spMkLst>
        </pc:spChg>
        <pc:spChg chg="add del">
          <ac:chgData name="Guest User" userId="" providerId="Windows Live" clId="Web-{06F60AF7-8924-4F1D-B697-F5EDB7E91BCC}" dt="2022-04-26T16:54:20.862" v="95"/>
          <ac:spMkLst>
            <pc:docMk/>
            <pc:sldMk cId="1148783562" sldId="259"/>
            <ac:spMk id="74" creationId="{FF23A826-0BE5-4FC1-A33C-CA4954CED0CA}"/>
          </ac:spMkLst>
        </pc:spChg>
        <pc:spChg chg="add">
          <ac:chgData name="Guest User" userId="" providerId="Windows Live" clId="Web-{06F60AF7-8924-4F1D-B697-F5EDB7E91BCC}" dt="2022-04-26T16:54:20.925" v="96"/>
          <ac:spMkLst>
            <pc:docMk/>
            <pc:sldMk cId="1148783562" sldId="259"/>
            <ac:spMk id="78" creationId="{70C80B70-9A5C-46A1-BA7D-690BADB59F3D}"/>
          </ac:spMkLst>
        </pc:spChg>
        <pc:spChg chg="add">
          <ac:chgData name="Guest User" userId="" providerId="Windows Live" clId="Web-{06F60AF7-8924-4F1D-B697-F5EDB7E91BCC}" dt="2022-04-26T16:54:20.925" v="96"/>
          <ac:spMkLst>
            <pc:docMk/>
            <pc:sldMk cId="1148783562" sldId="259"/>
            <ac:spMk id="79" creationId="{82602C6A-CE3E-40EA-BA03-E7FA0CA89AFE}"/>
          </ac:spMkLst>
        </pc:spChg>
        <pc:spChg chg="add">
          <ac:chgData name="Guest User" userId="" providerId="Windows Live" clId="Web-{06F60AF7-8924-4F1D-B697-F5EDB7E91BCC}" dt="2022-04-26T16:54:20.925" v="96"/>
          <ac:spMkLst>
            <pc:docMk/>
            <pc:sldMk cId="1148783562" sldId="259"/>
            <ac:spMk id="80" creationId="{64340D51-F280-4F51-B172-11E1FDA32C06}"/>
          </ac:spMkLst>
        </pc:spChg>
        <pc:spChg chg="add">
          <ac:chgData name="Guest User" userId="" providerId="Windows Live" clId="Web-{06F60AF7-8924-4F1D-B697-F5EDB7E91BCC}" dt="2022-04-26T16:54:20.925" v="96"/>
          <ac:spMkLst>
            <pc:docMk/>
            <pc:sldMk cId="1148783562" sldId="259"/>
            <ac:spMk id="81" creationId="{55B8B74D-B680-4DAF-AD79-72B672F97864}"/>
          </ac:spMkLst>
        </pc:spChg>
        <pc:spChg chg="add">
          <ac:chgData name="Guest User" userId="" providerId="Windows Live" clId="Web-{06F60AF7-8924-4F1D-B697-F5EDB7E91BCC}" dt="2022-04-26T16:54:20.925" v="96"/>
          <ac:spMkLst>
            <pc:docMk/>
            <pc:sldMk cId="1148783562" sldId="259"/>
            <ac:spMk id="82" creationId="{D4191BFE-FC52-4EAE-8EC7-82BADBC4050F}"/>
          </ac:spMkLst>
        </pc:spChg>
        <pc:spChg chg="add">
          <ac:chgData name="Guest User" userId="" providerId="Windows Live" clId="Web-{06F60AF7-8924-4F1D-B697-F5EDB7E91BCC}" dt="2022-04-26T16:54:20.925" v="96"/>
          <ac:spMkLst>
            <pc:docMk/>
            <pc:sldMk cId="1148783562" sldId="259"/>
            <ac:spMk id="83" creationId="{1D680E49-E438-482E-959A-D15C1C4F9B50}"/>
          </ac:spMkLst>
        </pc:spChg>
        <pc:spChg chg="add">
          <ac:chgData name="Guest User" userId="" providerId="Windows Live" clId="Web-{06F60AF7-8924-4F1D-B697-F5EDB7E91BCC}" dt="2022-04-26T16:54:20.925" v="96"/>
          <ac:spMkLst>
            <pc:docMk/>
            <pc:sldMk cId="1148783562" sldId="259"/>
            <ac:spMk id="86" creationId="{47CC7FEF-A36C-4427-995D-077460EA13F3}"/>
          </ac:spMkLst>
        </pc:spChg>
        <pc:spChg chg="add">
          <ac:chgData name="Guest User" userId="" providerId="Windows Live" clId="Web-{06F60AF7-8924-4F1D-B697-F5EDB7E91BCC}" dt="2022-04-26T16:54:20.925" v="96"/>
          <ac:spMkLst>
            <pc:docMk/>
            <pc:sldMk cId="1148783562" sldId="259"/>
            <ac:spMk id="87" creationId="{4AE093D2-297D-4BF5-926A-C80E90EDC1DC}"/>
          </ac:spMkLst>
        </pc:spChg>
        <pc:spChg chg="add">
          <ac:chgData name="Guest User" userId="" providerId="Windows Live" clId="Web-{06F60AF7-8924-4F1D-B697-F5EDB7E91BCC}" dt="2022-04-26T16:54:20.925" v="96"/>
          <ac:spMkLst>
            <pc:docMk/>
            <pc:sldMk cId="1148783562" sldId="259"/>
            <ac:spMk id="88" creationId="{DFEF0B75-1555-4242-9B6F-CE20FA96ED46}"/>
          </ac:spMkLst>
        </pc:spChg>
        <pc:spChg chg="add">
          <ac:chgData name="Guest User" userId="" providerId="Windows Live" clId="Web-{06F60AF7-8924-4F1D-B697-F5EDB7E91BCC}" dt="2022-04-26T16:54:20.925" v="96"/>
          <ac:spMkLst>
            <pc:docMk/>
            <pc:sldMk cId="1148783562" sldId="259"/>
            <ac:spMk id="89" creationId="{C41D7DF1-7D9A-4534-9913-02B81F62F140}"/>
          </ac:spMkLst>
        </pc:spChg>
        <pc:spChg chg="add">
          <ac:chgData name="Guest User" userId="" providerId="Windows Live" clId="Web-{06F60AF7-8924-4F1D-B697-F5EDB7E91BCC}" dt="2022-04-26T16:54:20.925" v="96"/>
          <ac:spMkLst>
            <pc:docMk/>
            <pc:sldMk cId="1148783562" sldId="259"/>
            <ac:spMk id="90" creationId="{59B1B05D-6893-4605-8090-E4284B6B31A0}"/>
          </ac:spMkLst>
        </pc:spChg>
        <pc:spChg chg="add">
          <ac:chgData name="Guest User" userId="" providerId="Windows Live" clId="Web-{06F60AF7-8924-4F1D-B697-F5EDB7E91BCC}" dt="2022-04-26T16:54:20.925" v="96"/>
          <ac:spMkLst>
            <pc:docMk/>
            <pc:sldMk cId="1148783562" sldId="259"/>
            <ac:spMk id="91" creationId="{AF6EDB72-21D7-405A-AE79-DAF26CACD93C}"/>
          </ac:spMkLst>
        </pc:spChg>
        <pc:picChg chg="mod">
          <ac:chgData name="Guest User" userId="" providerId="Windows Live" clId="Web-{06F60AF7-8924-4F1D-B697-F5EDB7E91BCC}" dt="2022-04-26T16:54:20.925" v="96"/>
          <ac:picMkLst>
            <pc:docMk/>
            <pc:sldMk cId="1148783562" sldId="259"/>
            <ac:picMk id="7" creationId="{CADD88BF-C5A2-B4CB-0E8A-03475E7662D1}"/>
          </ac:picMkLst>
        </pc:picChg>
        <pc:picChg chg="add del">
          <ac:chgData name="Guest User" userId="" providerId="Windows Live" clId="Web-{06F60AF7-8924-4F1D-B697-F5EDB7E91BCC}" dt="2022-04-26T16:54:12.425" v="91"/>
          <ac:picMkLst>
            <pc:docMk/>
            <pc:sldMk cId="1148783562" sldId="259"/>
            <ac:picMk id="12" creationId="{DC95F854-2C62-40D6-B658-D11D34876F16}"/>
          </ac:picMkLst>
        </pc:picChg>
        <pc:picChg chg="add del">
          <ac:chgData name="Guest User" userId="" providerId="Windows Live" clId="Web-{06F60AF7-8924-4F1D-B697-F5EDB7E91BCC}" dt="2022-04-26T16:54:12.425" v="91"/>
          <ac:picMkLst>
            <pc:docMk/>
            <pc:sldMk cId="1148783562" sldId="259"/>
            <ac:picMk id="14" creationId="{90161D53-4A9C-4725-9E3C-064E8B3A0C93}"/>
          </ac:picMkLst>
        </pc:picChg>
        <pc:picChg chg="add del">
          <ac:chgData name="Guest User" userId="" providerId="Windows Live" clId="Web-{06F60AF7-8924-4F1D-B697-F5EDB7E91BCC}" dt="2022-04-26T16:54:12.425" v="91"/>
          <ac:picMkLst>
            <pc:docMk/>
            <pc:sldMk cId="1148783562" sldId="259"/>
            <ac:picMk id="28" creationId="{A3BBDDF9-6CC6-4BF4-A9C2-FA33DD132C81}"/>
          </ac:picMkLst>
        </pc:picChg>
        <pc:picChg chg="add del">
          <ac:chgData name="Guest User" userId="" providerId="Windows Live" clId="Web-{06F60AF7-8924-4F1D-B697-F5EDB7E91BCC}" dt="2022-04-26T16:54:12.425" v="91"/>
          <ac:picMkLst>
            <pc:docMk/>
            <pc:sldMk cId="1148783562" sldId="259"/>
            <ac:picMk id="30" creationId="{281F7B2A-7BE5-4C99-AF99-01F59B46F425}"/>
          </ac:picMkLst>
        </pc:picChg>
        <pc:picChg chg="add del">
          <ac:chgData name="Guest User" userId="" providerId="Windows Live" clId="Web-{06F60AF7-8924-4F1D-B697-F5EDB7E91BCC}" dt="2022-04-26T16:54:17.378" v="93"/>
          <ac:picMkLst>
            <pc:docMk/>
            <pc:sldMk cId="1148783562" sldId="259"/>
            <ac:picMk id="44" creationId="{DC95F854-2C62-40D6-B658-D11D34876F16}"/>
          </ac:picMkLst>
        </pc:picChg>
        <pc:picChg chg="add del">
          <ac:chgData name="Guest User" userId="" providerId="Windows Live" clId="Web-{06F60AF7-8924-4F1D-B697-F5EDB7E91BCC}" dt="2022-04-26T16:54:17.378" v="93"/>
          <ac:picMkLst>
            <pc:docMk/>
            <pc:sldMk cId="1148783562" sldId="259"/>
            <ac:picMk id="45" creationId="{90161D53-4A9C-4725-9E3C-064E8B3A0C93}"/>
          </ac:picMkLst>
        </pc:picChg>
        <pc:picChg chg="add del">
          <ac:chgData name="Guest User" userId="" providerId="Windows Live" clId="Web-{06F60AF7-8924-4F1D-B697-F5EDB7E91BCC}" dt="2022-04-26T16:54:17.378" v="93"/>
          <ac:picMkLst>
            <pc:docMk/>
            <pc:sldMk cId="1148783562" sldId="259"/>
            <ac:picMk id="52" creationId="{06753A23-2A90-4D3E-9638-5B15665D76E3}"/>
          </ac:picMkLst>
        </pc:picChg>
        <pc:picChg chg="add del">
          <ac:chgData name="Guest User" userId="" providerId="Windows Live" clId="Web-{06F60AF7-8924-4F1D-B697-F5EDB7E91BCC}" dt="2022-04-26T16:54:17.378" v="93"/>
          <ac:picMkLst>
            <pc:docMk/>
            <pc:sldMk cId="1148783562" sldId="259"/>
            <ac:picMk id="53" creationId="{F0496EC0-46B9-4978-8D7B-DC20BE5C5B17}"/>
          </ac:picMkLst>
        </pc:picChg>
        <pc:picChg chg="add del">
          <ac:chgData name="Guest User" userId="" providerId="Windows Live" clId="Web-{06F60AF7-8924-4F1D-B697-F5EDB7E91BCC}" dt="2022-04-26T16:54:20.862" v="95"/>
          <ac:picMkLst>
            <pc:docMk/>
            <pc:sldMk cId="1148783562" sldId="259"/>
            <ac:picMk id="59" creationId="{DC95F854-2C62-40D6-B658-D11D34876F16}"/>
          </ac:picMkLst>
        </pc:picChg>
        <pc:picChg chg="add del">
          <ac:chgData name="Guest User" userId="" providerId="Windows Live" clId="Web-{06F60AF7-8924-4F1D-B697-F5EDB7E91BCC}" dt="2022-04-26T16:54:20.862" v="95"/>
          <ac:picMkLst>
            <pc:docMk/>
            <pc:sldMk cId="1148783562" sldId="259"/>
            <ac:picMk id="60" creationId="{90161D53-4A9C-4725-9E3C-064E8B3A0C93}"/>
          </ac:picMkLst>
        </pc:picChg>
        <pc:picChg chg="add del">
          <ac:chgData name="Guest User" userId="" providerId="Windows Live" clId="Web-{06F60AF7-8924-4F1D-B697-F5EDB7E91BCC}" dt="2022-04-26T16:54:20.862" v="95"/>
          <ac:picMkLst>
            <pc:docMk/>
            <pc:sldMk cId="1148783562" sldId="259"/>
            <ac:picMk id="67" creationId="{A3BBDDF9-6CC6-4BF4-A9C2-FA33DD132C81}"/>
          </ac:picMkLst>
        </pc:picChg>
        <pc:picChg chg="add del">
          <ac:chgData name="Guest User" userId="" providerId="Windows Live" clId="Web-{06F60AF7-8924-4F1D-B697-F5EDB7E91BCC}" dt="2022-04-26T16:54:20.862" v="95"/>
          <ac:picMkLst>
            <pc:docMk/>
            <pc:sldMk cId="1148783562" sldId="259"/>
            <ac:picMk id="68" creationId="{281F7B2A-7BE5-4C99-AF99-01F59B46F425}"/>
          </ac:picMkLst>
        </pc:picChg>
        <pc:picChg chg="add">
          <ac:chgData name="Guest User" userId="" providerId="Windows Live" clId="Web-{06F60AF7-8924-4F1D-B697-F5EDB7E91BCC}" dt="2022-04-26T16:54:20.925" v="96"/>
          <ac:picMkLst>
            <pc:docMk/>
            <pc:sldMk cId="1148783562" sldId="259"/>
            <ac:picMk id="76" creationId="{DC95F854-2C62-40D6-B658-D11D34876F16}"/>
          </ac:picMkLst>
        </pc:picChg>
        <pc:picChg chg="add">
          <ac:chgData name="Guest User" userId="" providerId="Windows Live" clId="Web-{06F60AF7-8924-4F1D-B697-F5EDB7E91BCC}" dt="2022-04-26T16:54:20.925" v="96"/>
          <ac:picMkLst>
            <pc:docMk/>
            <pc:sldMk cId="1148783562" sldId="259"/>
            <ac:picMk id="77" creationId="{90161D53-4A9C-4725-9E3C-064E8B3A0C93}"/>
          </ac:picMkLst>
        </pc:picChg>
        <pc:picChg chg="add">
          <ac:chgData name="Guest User" userId="" providerId="Windows Live" clId="Web-{06F60AF7-8924-4F1D-B697-F5EDB7E91BCC}" dt="2022-04-26T16:54:20.925" v="96"/>
          <ac:picMkLst>
            <pc:docMk/>
            <pc:sldMk cId="1148783562" sldId="259"/>
            <ac:picMk id="84" creationId="{D5FC73DF-0945-4F43-ADA7-58552D724AF6}"/>
          </ac:picMkLst>
        </pc:picChg>
        <pc:picChg chg="add">
          <ac:chgData name="Guest User" userId="" providerId="Windows Live" clId="Web-{06F60AF7-8924-4F1D-B697-F5EDB7E91BCC}" dt="2022-04-26T16:54:20.925" v="96"/>
          <ac:picMkLst>
            <pc:docMk/>
            <pc:sldMk cId="1148783562" sldId="259"/>
            <ac:picMk id="85" creationId="{BE5D797C-6F4B-4FB6-BE60-B6E01AFC21CE}"/>
          </ac:picMkLst>
        </pc:picChg>
      </pc:sldChg>
      <pc:sldChg chg="addSp delSp modSp new mod modClrScheme chgLayout">
        <pc:chgData name="Guest User" userId="" providerId="Windows Live" clId="Web-{06F60AF7-8924-4F1D-B697-F5EDB7E91BCC}" dt="2022-04-26T16:52:40.503" v="79" actId="20577"/>
        <pc:sldMkLst>
          <pc:docMk/>
          <pc:sldMk cId="3185670247" sldId="265"/>
        </pc:sldMkLst>
        <pc:spChg chg="del mod ord">
          <ac:chgData name="Guest User" userId="" providerId="Windows Live" clId="Web-{06F60AF7-8924-4F1D-B697-F5EDB7E91BCC}" dt="2022-04-26T16:47:39.693" v="14"/>
          <ac:spMkLst>
            <pc:docMk/>
            <pc:sldMk cId="3185670247" sldId="265"/>
            <ac:spMk id="2" creationId="{AC124D71-06A3-69A1-3E9C-9043F7C7A3A7}"/>
          </ac:spMkLst>
        </pc:spChg>
        <pc:spChg chg="del mod ord">
          <ac:chgData name="Guest User" userId="" providerId="Windows Live" clId="Web-{06F60AF7-8924-4F1D-B697-F5EDB7E91BCC}" dt="2022-04-26T16:47:39.693" v="14"/>
          <ac:spMkLst>
            <pc:docMk/>
            <pc:sldMk cId="3185670247" sldId="265"/>
            <ac:spMk id="3" creationId="{7167334F-B26E-ECF7-C223-2717426C0137}"/>
          </ac:spMkLst>
        </pc:spChg>
        <pc:spChg chg="del mod ord">
          <ac:chgData name="Guest User" userId="" providerId="Windows Live" clId="Web-{06F60AF7-8924-4F1D-B697-F5EDB7E91BCC}" dt="2022-04-26T16:47:39.693" v="14"/>
          <ac:spMkLst>
            <pc:docMk/>
            <pc:sldMk cId="3185670247" sldId="265"/>
            <ac:spMk id="4" creationId="{5A926926-26F1-14C9-031A-D99C54AD87D3}"/>
          </ac:spMkLst>
        </pc:spChg>
        <pc:spChg chg="add mod ord">
          <ac:chgData name="Guest User" userId="" providerId="Windows Live" clId="Web-{06F60AF7-8924-4F1D-B697-F5EDB7E91BCC}" dt="2022-04-26T16:52:40.503" v="79" actId="20577"/>
          <ac:spMkLst>
            <pc:docMk/>
            <pc:sldMk cId="3185670247" sldId="265"/>
            <ac:spMk id="5" creationId="{1886ACB4-20DB-F927-331E-8AE9F3E58C6F}"/>
          </ac:spMkLst>
        </pc:spChg>
        <pc:spChg chg="add mod ord">
          <ac:chgData name="Guest User" userId="" providerId="Windows Live" clId="Web-{06F60AF7-8924-4F1D-B697-F5EDB7E91BCC}" dt="2022-04-26T16:52:14.582" v="76"/>
          <ac:spMkLst>
            <pc:docMk/>
            <pc:sldMk cId="3185670247" sldId="265"/>
            <ac:spMk id="6" creationId="{D102B844-FE86-5A09-48A1-A686F444CAE6}"/>
          </ac:spMkLst>
        </pc:spChg>
        <pc:spChg chg="add">
          <ac:chgData name="Guest User" userId="" providerId="Windows Live" clId="Web-{06F60AF7-8924-4F1D-B697-F5EDB7E91BCC}" dt="2022-04-26T16:51:51.644" v="74"/>
          <ac:spMkLst>
            <pc:docMk/>
            <pc:sldMk cId="3185670247" sldId="265"/>
            <ac:spMk id="7" creationId="{BB8EFE07-25D3-138A-BB80-09D7BB59BCDE}"/>
          </ac:spMkLst>
        </pc:spChg>
        <pc:spChg chg="add del mod ord">
          <ac:chgData name="Guest User" userId="" providerId="Windows Live" clId="Web-{06F60AF7-8924-4F1D-B697-F5EDB7E91BCC}" dt="2022-04-26T16:52:14.582" v="76"/>
          <ac:spMkLst>
            <pc:docMk/>
            <pc:sldMk cId="3185670247" sldId="265"/>
            <ac:spMk id="8" creationId="{4881A068-DD9C-9579-FC8A-A0BAEF60A085}"/>
          </ac:spMkLst>
        </pc:spChg>
      </pc:sldChg>
    </pc:docChg>
  </pc:docChgLst>
  <pc:docChgLst>
    <pc:chgData name="Zach Cushon" userId="ced330510ee6e0b5" providerId="Windows Live" clId="Web-{6932898F-C7A9-4A4F-8B5A-0A0D8113B5A4}"/>
    <pc:docChg chg="addSld delSld modSld">
      <pc:chgData name="Zach Cushon" userId="ced330510ee6e0b5" providerId="Windows Live" clId="Web-{6932898F-C7A9-4A4F-8B5A-0A0D8113B5A4}" dt="2022-04-26T06:52:18.010" v="289" actId="20577"/>
      <pc:docMkLst>
        <pc:docMk/>
      </pc:docMkLst>
      <pc:sldChg chg="modSp">
        <pc:chgData name="Zach Cushon" userId="ced330510ee6e0b5" providerId="Windows Live" clId="Web-{6932898F-C7A9-4A4F-8B5A-0A0D8113B5A4}" dt="2022-04-26T06:42:34.040" v="22" actId="20577"/>
        <pc:sldMkLst>
          <pc:docMk/>
          <pc:sldMk cId="109857222" sldId="256"/>
        </pc:sldMkLst>
        <pc:spChg chg="mod">
          <ac:chgData name="Zach Cushon" userId="ced330510ee6e0b5" providerId="Windows Live" clId="Web-{6932898F-C7A9-4A4F-8B5A-0A0D8113B5A4}" dt="2022-04-26T06:42:06.369" v="4" actId="20577"/>
          <ac:spMkLst>
            <pc:docMk/>
            <pc:sldMk cId="109857222" sldId="256"/>
            <ac:spMk id="2" creationId="{00000000-0000-0000-0000-000000000000}"/>
          </ac:spMkLst>
        </pc:spChg>
        <pc:spChg chg="mod">
          <ac:chgData name="Zach Cushon" userId="ced330510ee6e0b5" providerId="Windows Live" clId="Web-{6932898F-C7A9-4A4F-8B5A-0A0D8113B5A4}" dt="2022-04-26T06:42:34.040" v="22" actId="20577"/>
          <ac:spMkLst>
            <pc:docMk/>
            <pc:sldMk cId="109857222" sldId="256"/>
            <ac:spMk id="3" creationId="{00000000-0000-0000-0000-000000000000}"/>
          </ac:spMkLst>
        </pc:spChg>
      </pc:sldChg>
      <pc:sldChg chg="modSp new">
        <pc:chgData name="Zach Cushon" userId="ced330510ee6e0b5" providerId="Windows Live" clId="Web-{6932898F-C7A9-4A4F-8B5A-0A0D8113B5A4}" dt="2022-04-26T06:52:18.010" v="289" actId="20577"/>
        <pc:sldMkLst>
          <pc:docMk/>
          <pc:sldMk cId="1505197966" sldId="257"/>
        </pc:sldMkLst>
        <pc:spChg chg="mod">
          <ac:chgData name="Zach Cushon" userId="ced330510ee6e0b5" providerId="Windows Live" clId="Web-{6932898F-C7A9-4A4F-8B5A-0A0D8113B5A4}" dt="2022-04-26T06:44:31.119" v="43" actId="20577"/>
          <ac:spMkLst>
            <pc:docMk/>
            <pc:sldMk cId="1505197966" sldId="257"/>
            <ac:spMk id="2" creationId="{B79483B8-5EE5-B496-D91C-56ECD94003B4}"/>
          </ac:spMkLst>
        </pc:spChg>
        <pc:spChg chg="mod">
          <ac:chgData name="Zach Cushon" userId="ced330510ee6e0b5" providerId="Windows Live" clId="Web-{6932898F-C7A9-4A4F-8B5A-0A0D8113B5A4}" dt="2022-04-26T06:52:18.010" v="289" actId="20577"/>
          <ac:spMkLst>
            <pc:docMk/>
            <pc:sldMk cId="1505197966" sldId="257"/>
            <ac:spMk id="3" creationId="{F90431FD-4B19-DEBA-12E4-06A2D8AB1A60}"/>
          </ac:spMkLst>
        </pc:spChg>
      </pc:sldChg>
      <pc:sldChg chg="modSp new del">
        <pc:chgData name="Zach Cushon" userId="ced330510ee6e0b5" providerId="Windows Live" clId="Web-{6932898F-C7A9-4A4F-8B5A-0A0D8113B5A4}" dt="2022-04-26T06:51:43.619" v="238"/>
        <pc:sldMkLst>
          <pc:docMk/>
          <pc:sldMk cId="758821611" sldId="258"/>
        </pc:sldMkLst>
        <pc:spChg chg="mod">
          <ac:chgData name="Zach Cushon" userId="ced330510ee6e0b5" providerId="Windows Live" clId="Web-{6932898F-C7A9-4A4F-8B5A-0A0D8113B5A4}" dt="2022-04-26T06:51:27.838" v="231" actId="20577"/>
          <ac:spMkLst>
            <pc:docMk/>
            <pc:sldMk cId="758821611" sldId="258"/>
            <ac:spMk id="2" creationId="{44EEA3D8-F963-8A17-3F63-01C45662F37C}"/>
          </ac:spMkLst>
        </pc:spChg>
        <pc:spChg chg="mod">
          <ac:chgData name="Zach Cushon" userId="ced330510ee6e0b5" providerId="Windows Live" clId="Web-{6932898F-C7A9-4A4F-8B5A-0A0D8113B5A4}" dt="2022-04-26T06:51:39.698" v="237" actId="20577"/>
          <ac:spMkLst>
            <pc:docMk/>
            <pc:sldMk cId="758821611" sldId="258"/>
            <ac:spMk id="3" creationId="{2AF24620-0364-FE9D-F542-C0830325E924}"/>
          </ac:spMkLst>
        </pc:spChg>
      </pc:sldChg>
    </pc:docChg>
  </pc:docChgLst>
  <pc:docChgLst>
    <pc:chgData name="Guest User" providerId="Windows Live" clId="Web-{D10FA97E-C34F-4D31-BC84-BCF12DF02F0C}"/>
    <pc:docChg chg="modSld">
      <pc:chgData name="Guest User" userId="" providerId="Windows Live" clId="Web-{D10FA97E-C34F-4D31-BC84-BCF12DF02F0C}" dt="2022-04-27T16:58:42.818" v="17" actId="20577"/>
      <pc:docMkLst>
        <pc:docMk/>
      </pc:docMkLst>
      <pc:sldChg chg="modSp">
        <pc:chgData name="Guest User" userId="" providerId="Windows Live" clId="Web-{D10FA97E-C34F-4D31-BC84-BCF12DF02F0C}" dt="2022-04-27T16:58:42.818" v="17" actId="20577"/>
        <pc:sldMkLst>
          <pc:docMk/>
          <pc:sldMk cId="3263401172" sldId="258"/>
        </pc:sldMkLst>
        <pc:spChg chg="mod">
          <ac:chgData name="Guest User" userId="" providerId="Windows Live" clId="Web-{D10FA97E-C34F-4D31-BC84-BCF12DF02F0C}" dt="2022-04-27T16:58:42.818" v="17" actId="20577"/>
          <ac:spMkLst>
            <pc:docMk/>
            <pc:sldMk cId="3263401172" sldId="258"/>
            <ac:spMk id="4" creationId="{53E25451-C789-CF90-E2BA-6964CEACAE70}"/>
          </ac:spMkLst>
        </pc:spChg>
      </pc:sldChg>
    </pc:docChg>
  </pc:docChgLst>
  <pc:docChgLst>
    <pc:chgData name="Zach Cushon" userId="ced330510ee6e0b5" providerId="Windows Live" clId="Web-{806CC8CC-59C1-4844-8ABE-9FAB1392D4A6}"/>
    <pc:docChg chg="addSld delSld modSld sldOrd">
      <pc:chgData name="Zach Cushon" userId="ced330510ee6e0b5" providerId="Windows Live" clId="Web-{806CC8CC-59C1-4844-8ABE-9FAB1392D4A6}" dt="2022-04-26T18:14:33.661" v="40"/>
      <pc:docMkLst>
        <pc:docMk/>
      </pc:docMkLst>
      <pc:sldChg chg="modSp">
        <pc:chgData name="Zach Cushon" userId="ced330510ee6e0b5" providerId="Windows Live" clId="Web-{806CC8CC-59C1-4844-8ABE-9FAB1392D4A6}" dt="2022-04-26T16:58:59.207" v="0" actId="1076"/>
        <pc:sldMkLst>
          <pc:docMk/>
          <pc:sldMk cId="2867252989" sldId="261"/>
        </pc:sldMkLst>
        <pc:picChg chg="mod">
          <ac:chgData name="Zach Cushon" userId="ced330510ee6e0b5" providerId="Windows Live" clId="Web-{806CC8CC-59C1-4844-8ABE-9FAB1392D4A6}" dt="2022-04-26T16:58:59.207" v="0" actId="1076"/>
          <ac:picMkLst>
            <pc:docMk/>
            <pc:sldMk cId="2867252989" sldId="261"/>
            <ac:picMk id="4" creationId="{3C3DE34C-6371-BBEA-BD0B-25F8D60FE672}"/>
          </ac:picMkLst>
        </pc:picChg>
      </pc:sldChg>
      <pc:sldChg chg="addSp delSp modSp new ord">
        <pc:chgData name="Zach Cushon" userId="ced330510ee6e0b5" providerId="Windows Live" clId="Web-{806CC8CC-59C1-4844-8ABE-9FAB1392D4A6}" dt="2022-04-26T18:13:43.739" v="31"/>
        <pc:sldMkLst>
          <pc:docMk/>
          <pc:sldMk cId="1868134929" sldId="266"/>
        </pc:sldMkLst>
        <pc:spChg chg="mod">
          <ac:chgData name="Zach Cushon" userId="ced330510ee6e0b5" providerId="Windows Live" clId="Web-{806CC8CC-59C1-4844-8ABE-9FAB1392D4A6}" dt="2022-04-26T17:40:15.043" v="5" actId="20577"/>
          <ac:spMkLst>
            <pc:docMk/>
            <pc:sldMk cId="1868134929" sldId="266"/>
            <ac:spMk id="2" creationId="{AAF1B3B5-591E-DC77-B06D-02D18399D2A2}"/>
          </ac:spMkLst>
        </pc:spChg>
        <pc:spChg chg="del">
          <ac:chgData name="Zach Cushon" userId="ced330510ee6e0b5" providerId="Windows Live" clId="Web-{806CC8CC-59C1-4844-8ABE-9FAB1392D4A6}" dt="2022-04-26T18:12:23.488" v="27"/>
          <ac:spMkLst>
            <pc:docMk/>
            <pc:sldMk cId="1868134929" sldId="266"/>
            <ac:spMk id="3" creationId="{2F83F3E8-CB3F-C148-D291-BCADFDF56734}"/>
          </ac:spMkLst>
        </pc:spChg>
        <pc:spChg chg="add del mod">
          <ac:chgData name="Zach Cushon" userId="ced330510ee6e0b5" providerId="Windows Live" clId="Web-{806CC8CC-59C1-4844-8ABE-9FAB1392D4A6}" dt="2022-04-26T18:13:43.739" v="31"/>
          <ac:spMkLst>
            <pc:docMk/>
            <pc:sldMk cId="1868134929" sldId="266"/>
            <ac:spMk id="7" creationId="{677B0741-32F1-187C-A764-7E4695C7AD5A}"/>
          </ac:spMkLst>
        </pc:spChg>
        <pc:spChg chg="add mod">
          <ac:chgData name="Zach Cushon" userId="ced330510ee6e0b5" providerId="Windows Live" clId="Web-{806CC8CC-59C1-4844-8ABE-9FAB1392D4A6}" dt="2022-04-26T18:13:43.739" v="31"/>
          <ac:spMkLst>
            <pc:docMk/>
            <pc:sldMk cId="1868134929" sldId="266"/>
            <ac:spMk id="10" creationId="{605665E7-4A55-E3EA-F399-2C708F031F3C}"/>
          </ac:spMkLst>
        </pc:spChg>
        <pc:picChg chg="add mod">
          <ac:chgData name="Zach Cushon" userId="ced330510ee6e0b5" providerId="Windows Live" clId="Web-{806CC8CC-59C1-4844-8ABE-9FAB1392D4A6}" dt="2022-04-26T18:11:57.035" v="26" actId="1076"/>
          <ac:picMkLst>
            <pc:docMk/>
            <pc:sldMk cId="1868134929" sldId="266"/>
            <ac:picMk id="5" creationId="{4B2F648E-DED6-ECE6-FDF0-37BA7DFC65FD}"/>
          </ac:picMkLst>
        </pc:picChg>
        <pc:picChg chg="add del mod ord">
          <ac:chgData name="Zach Cushon" userId="ced330510ee6e0b5" providerId="Windows Live" clId="Web-{806CC8CC-59C1-4844-8ABE-9FAB1392D4A6}" dt="2022-04-26T18:13:43.739" v="31"/>
          <ac:picMkLst>
            <pc:docMk/>
            <pc:sldMk cId="1868134929" sldId="266"/>
            <ac:picMk id="6" creationId="{921D8E65-5464-08B6-693E-16E4E0231595}"/>
          </ac:picMkLst>
        </pc:picChg>
      </pc:sldChg>
      <pc:sldChg chg="addSp modSp new">
        <pc:chgData name="Zach Cushon" userId="ced330510ee6e0b5" providerId="Windows Live" clId="Web-{806CC8CC-59C1-4844-8ABE-9FAB1392D4A6}" dt="2022-04-26T17:41:46.372" v="20" actId="1076"/>
        <pc:sldMkLst>
          <pc:docMk/>
          <pc:sldMk cId="3721923796" sldId="267"/>
        </pc:sldMkLst>
        <pc:spChg chg="mod">
          <ac:chgData name="Zach Cushon" userId="ced330510ee6e0b5" providerId="Windows Live" clId="Web-{806CC8CC-59C1-4844-8ABE-9FAB1392D4A6}" dt="2022-04-26T17:41:36.466" v="17" actId="20577"/>
          <ac:spMkLst>
            <pc:docMk/>
            <pc:sldMk cId="3721923796" sldId="267"/>
            <ac:spMk id="2" creationId="{778C980E-AE8D-DAB7-2290-B21F926A9895}"/>
          </ac:spMkLst>
        </pc:spChg>
        <pc:picChg chg="add mod">
          <ac:chgData name="Zach Cushon" userId="ced330510ee6e0b5" providerId="Windows Live" clId="Web-{806CC8CC-59C1-4844-8ABE-9FAB1392D4A6}" dt="2022-04-26T17:41:46.372" v="20" actId="1076"/>
          <ac:picMkLst>
            <pc:docMk/>
            <pc:sldMk cId="3721923796" sldId="267"/>
            <ac:picMk id="5" creationId="{6A9FA7A4-C81A-A3B4-FC0E-19EEF015EE3C}"/>
          </ac:picMkLst>
        </pc:picChg>
      </pc:sldChg>
      <pc:sldChg chg="addSp modSp new">
        <pc:chgData name="Zach Cushon" userId="ced330510ee6e0b5" providerId="Windows Live" clId="Web-{806CC8CC-59C1-4844-8ABE-9FAB1392D4A6}" dt="2022-04-26T17:41:56.825" v="22" actId="1076"/>
        <pc:sldMkLst>
          <pc:docMk/>
          <pc:sldMk cId="718431739" sldId="268"/>
        </pc:sldMkLst>
        <pc:spChg chg="mod">
          <ac:chgData name="Zach Cushon" userId="ced330510ee6e0b5" providerId="Windows Live" clId="Web-{806CC8CC-59C1-4844-8ABE-9FAB1392D4A6}" dt="2022-04-26T17:41:04.262" v="11" actId="20577"/>
          <ac:spMkLst>
            <pc:docMk/>
            <pc:sldMk cId="718431739" sldId="268"/>
            <ac:spMk id="2" creationId="{8750531E-D40A-A238-2C5A-E186C218CBF5}"/>
          </ac:spMkLst>
        </pc:spChg>
        <pc:picChg chg="add mod">
          <ac:chgData name="Zach Cushon" userId="ced330510ee6e0b5" providerId="Windows Live" clId="Web-{806CC8CC-59C1-4844-8ABE-9FAB1392D4A6}" dt="2022-04-26T17:41:56.825" v="22" actId="1076"/>
          <ac:picMkLst>
            <pc:docMk/>
            <pc:sldMk cId="718431739" sldId="268"/>
            <ac:picMk id="5" creationId="{07146222-5936-D217-6E3E-D472955FB736}"/>
          </ac:picMkLst>
        </pc:picChg>
      </pc:sldChg>
      <pc:sldChg chg="del">
        <pc:chgData name="Zach Cushon" userId="ced330510ee6e0b5" providerId="Windows Live" clId="Web-{806CC8CC-59C1-4844-8ABE-9FAB1392D4A6}" dt="2022-04-26T18:14:27.176" v="39"/>
        <pc:sldMkLst>
          <pc:docMk/>
          <pc:sldMk cId="2660489170" sldId="269"/>
        </pc:sldMkLst>
      </pc:sldChg>
      <pc:sldChg chg="addSp delSp modSp">
        <pc:chgData name="Zach Cushon" userId="ced330510ee6e0b5" providerId="Windows Live" clId="Web-{806CC8CC-59C1-4844-8ABE-9FAB1392D4A6}" dt="2022-04-26T18:14:12.207" v="38" actId="1076"/>
        <pc:sldMkLst>
          <pc:docMk/>
          <pc:sldMk cId="2822728092" sldId="270"/>
        </pc:sldMkLst>
        <pc:spChg chg="del">
          <ac:chgData name="Zach Cushon" userId="ced330510ee6e0b5" providerId="Windows Live" clId="Web-{806CC8CC-59C1-4844-8ABE-9FAB1392D4A6}" dt="2022-04-26T18:13:55.332" v="33"/>
          <ac:spMkLst>
            <pc:docMk/>
            <pc:sldMk cId="2822728092" sldId="270"/>
            <ac:spMk id="3" creationId="{CF353684-DBAF-60CD-B9AE-38807A826128}"/>
          </ac:spMkLst>
        </pc:spChg>
        <pc:picChg chg="add mod ord">
          <ac:chgData name="Zach Cushon" userId="ced330510ee6e0b5" providerId="Windows Live" clId="Web-{806CC8CC-59C1-4844-8ABE-9FAB1392D4A6}" dt="2022-04-26T18:14:12.207" v="38" actId="1076"/>
          <ac:picMkLst>
            <pc:docMk/>
            <pc:sldMk cId="2822728092" sldId="270"/>
            <ac:picMk id="4" creationId="{22419480-067B-8D89-56C7-563B629F93EE}"/>
          </ac:picMkLst>
        </pc:picChg>
        <pc:picChg chg="add del">
          <ac:chgData name="Zach Cushon" userId="ced330510ee6e0b5" providerId="Windows Live" clId="Web-{806CC8CC-59C1-4844-8ABE-9FAB1392D4A6}" dt="2022-04-26T18:13:54.551" v="32"/>
          <ac:picMkLst>
            <pc:docMk/>
            <pc:sldMk cId="2822728092" sldId="270"/>
            <ac:picMk id="5" creationId="{6A9FA7A4-C81A-A3B4-FC0E-19EEF015EE3C}"/>
          </ac:picMkLst>
        </pc:picChg>
      </pc:sldChg>
      <pc:sldChg chg="del">
        <pc:chgData name="Zach Cushon" userId="ced330510ee6e0b5" providerId="Windows Live" clId="Web-{806CC8CC-59C1-4844-8ABE-9FAB1392D4A6}" dt="2022-04-26T18:14:33.661" v="40"/>
        <pc:sldMkLst>
          <pc:docMk/>
          <pc:sldMk cId="3920731746" sldId="271"/>
        </pc:sldMkLst>
      </pc:sldChg>
    </pc:docChg>
  </pc:docChgLst>
  <pc:docChgLst>
    <pc:chgData name="Zach Cushon" userId="ced330510ee6e0b5" providerId="Windows Live" clId="Web-{8B268540-17F3-46C1-A36C-8D233A269DC2}"/>
    <pc:docChg chg="addSld modSld sldOrd">
      <pc:chgData name="Zach Cushon" userId="ced330510ee6e0b5" providerId="Windows Live" clId="Web-{8B268540-17F3-46C1-A36C-8D233A269DC2}" dt="2022-04-27T03:50:39.740" v="758"/>
      <pc:docMkLst>
        <pc:docMk/>
      </pc:docMkLst>
      <pc:sldChg chg="modSp">
        <pc:chgData name="Zach Cushon" userId="ced330510ee6e0b5" providerId="Windows Live" clId="Web-{8B268540-17F3-46C1-A36C-8D233A269DC2}" dt="2022-04-27T03:50:39.740" v="758"/>
        <pc:sldMkLst>
          <pc:docMk/>
          <pc:sldMk cId="947630760" sldId="263"/>
        </pc:sldMkLst>
        <pc:graphicFrameChg chg="mod modGraphic">
          <ac:chgData name="Zach Cushon" userId="ced330510ee6e0b5" providerId="Windows Live" clId="Web-{8B268540-17F3-46C1-A36C-8D233A269DC2}" dt="2022-04-27T03:50:39.740" v="758"/>
          <ac:graphicFrameMkLst>
            <pc:docMk/>
            <pc:sldMk cId="947630760" sldId="263"/>
            <ac:graphicFrameMk id="4" creationId="{5D8E66D8-1A46-5C14-CF70-EF72E2558EF5}"/>
          </ac:graphicFrameMkLst>
        </pc:graphicFrameChg>
      </pc:sldChg>
      <pc:sldChg chg="modSp new ord">
        <pc:chgData name="Zach Cushon" userId="ced330510ee6e0b5" providerId="Windows Live" clId="Web-{8B268540-17F3-46C1-A36C-8D233A269DC2}" dt="2022-04-27T03:34:33.212" v="530" actId="20577"/>
        <pc:sldMkLst>
          <pc:docMk/>
          <pc:sldMk cId="3983991186" sldId="280"/>
        </pc:sldMkLst>
        <pc:spChg chg="mod">
          <ac:chgData name="Zach Cushon" userId="ced330510ee6e0b5" providerId="Windows Live" clId="Web-{8B268540-17F3-46C1-A36C-8D233A269DC2}" dt="2022-04-27T02:46:58.048" v="24" actId="20577"/>
          <ac:spMkLst>
            <pc:docMk/>
            <pc:sldMk cId="3983991186" sldId="280"/>
            <ac:spMk id="2" creationId="{E88021E5-090A-03FE-7208-90EA6D8C5A4B}"/>
          </ac:spMkLst>
        </pc:spChg>
        <pc:spChg chg="mod">
          <ac:chgData name="Zach Cushon" userId="ced330510ee6e0b5" providerId="Windows Live" clId="Web-{8B268540-17F3-46C1-A36C-8D233A269DC2}" dt="2022-04-27T03:34:33.212" v="530" actId="20577"/>
          <ac:spMkLst>
            <pc:docMk/>
            <pc:sldMk cId="3983991186" sldId="280"/>
            <ac:spMk id="3" creationId="{69F7E7CE-4350-F80D-0344-E79196A23DB5}"/>
          </ac:spMkLst>
        </pc:spChg>
      </pc:sldChg>
    </pc:docChg>
  </pc:docChgLst>
  <pc:docChgLst>
    <pc:chgData name="Zach Cushon" userId="ced330510ee6e0b5" providerId="Windows Live" clId="Web-{7F542540-47B7-4F26-8D74-A7ECC5692B43}"/>
    <pc:docChg chg="modSld">
      <pc:chgData name="Zach Cushon" userId="ced330510ee6e0b5" providerId="Windows Live" clId="Web-{7F542540-47B7-4F26-8D74-A7ECC5692B43}" dt="2022-04-27T04:04:26.759" v="91" actId="20577"/>
      <pc:docMkLst>
        <pc:docMk/>
      </pc:docMkLst>
      <pc:sldChg chg="addSp modSp">
        <pc:chgData name="Zach Cushon" userId="ced330510ee6e0b5" providerId="Windows Live" clId="Web-{7F542540-47B7-4F26-8D74-A7ECC5692B43}" dt="2022-04-27T04:04:26.759" v="91" actId="20577"/>
        <pc:sldMkLst>
          <pc:docMk/>
          <pc:sldMk cId="3721923796" sldId="267"/>
        </pc:sldMkLst>
        <pc:spChg chg="add mod">
          <ac:chgData name="Zach Cushon" userId="ced330510ee6e0b5" providerId="Windows Live" clId="Web-{7F542540-47B7-4F26-8D74-A7ECC5692B43}" dt="2022-04-27T04:04:26.759" v="91" actId="20577"/>
          <ac:spMkLst>
            <pc:docMk/>
            <pc:sldMk cId="3721923796" sldId="267"/>
            <ac:spMk id="4" creationId="{AA2DEE6B-68E2-9FD3-7301-20E4C310253B}"/>
          </ac:spMkLst>
        </pc:spChg>
      </pc:sldChg>
      <pc:sldChg chg="addSp modSp">
        <pc:chgData name="Zach Cushon" userId="ced330510ee6e0b5" providerId="Windows Live" clId="Web-{7F542540-47B7-4F26-8D74-A7ECC5692B43}" dt="2022-04-27T04:04:08.540" v="75" actId="20577"/>
        <pc:sldMkLst>
          <pc:docMk/>
          <pc:sldMk cId="718431739" sldId="268"/>
        </pc:sldMkLst>
        <pc:spChg chg="add mod">
          <ac:chgData name="Zach Cushon" userId="ced330510ee6e0b5" providerId="Windows Live" clId="Web-{7F542540-47B7-4F26-8D74-A7ECC5692B43}" dt="2022-04-27T04:04:08.540" v="75" actId="20577"/>
          <ac:spMkLst>
            <pc:docMk/>
            <pc:sldMk cId="718431739" sldId="268"/>
            <ac:spMk id="4" creationId="{2B5A2940-FD2E-0C32-EBEF-11CBEA463527}"/>
          </ac:spMkLst>
        </pc:spChg>
      </pc:sldChg>
      <pc:sldChg chg="addSp modSp">
        <pc:chgData name="Zach Cushon" userId="ced330510ee6e0b5" providerId="Windows Live" clId="Web-{7F542540-47B7-4F26-8D74-A7ECC5692B43}" dt="2022-04-27T04:03:44.775" v="64" actId="20577"/>
        <pc:sldMkLst>
          <pc:docMk/>
          <pc:sldMk cId="2159474193" sldId="276"/>
        </pc:sldMkLst>
        <pc:spChg chg="add mod">
          <ac:chgData name="Zach Cushon" userId="ced330510ee6e0b5" providerId="Windows Live" clId="Web-{7F542540-47B7-4F26-8D74-A7ECC5692B43}" dt="2022-04-27T04:03:32.650" v="58" actId="20577"/>
          <ac:spMkLst>
            <pc:docMk/>
            <pc:sldMk cId="2159474193" sldId="276"/>
            <ac:spMk id="6" creationId="{79E912E4-1D43-6B03-8DA9-477DD10A0084}"/>
          </ac:spMkLst>
        </pc:spChg>
        <pc:spChg chg="add mod">
          <ac:chgData name="Zach Cushon" userId="ced330510ee6e0b5" providerId="Windows Live" clId="Web-{7F542540-47B7-4F26-8D74-A7ECC5692B43}" dt="2022-04-27T04:03:44.775" v="64" actId="20577"/>
          <ac:spMkLst>
            <pc:docMk/>
            <pc:sldMk cId="2159474193" sldId="276"/>
            <ac:spMk id="7" creationId="{388DD79C-6179-C978-07E1-9FD7A593F0CC}"/>
          </ac:spMkLst>
        </pc:spChg>
      </pc:sldChg>
      <pc:sldChg chg="addSp modSp">
        <pc:chgData name="Zach Cushon" userId="ced330510ee6e0b5" providerId="Windows Live" clId="Web-{7F542540-47B7-4F26-8D74-A7ECC5692B43}" dt="2022-04-27T04:04:17.994" v="86" actId="20577"/>
        <pc:sldMkLst>
          <pc:docMk/>
          <pc:sldMk cId="1658087089" sldId="277"/>
        </pc:sldMkLst>
        <pc:spChg chg="add mod">
          <ac:chgData name="Zach Cushon" userId="ced330510ee6e0b5" providerId="Windows Live" clId="Web-{7F542540-47B7-4F26-8D74-A7ECC5692B43}" dt="2022-04-27T04:04:17.994" v="86" actId="20577"/>
          <ac:spMkLst>
            <pc:docMk/>
            <pc:sldMk cId="1658087089" sldId="277"/>
            <ac:spMk id="4" creationId="{EBC858EC-DC27-704C-203E-5825D6C61702}"/>
          </ac:spMkLst>
        </pc:spChg>
      </pc:sldChg>
      <pc:sldChg chg="addSp modSp">
        <pc:chgData name="Zach Cushon" userId="ced330510ee6e0b5" providerId="Windows Live" clId="Web-{7F542540-47B7-4F26-8D74-A7ECC5692B43}" dt="2022-04-27T04:04:02.369" v="70" actId="20577"/>
        <pc:sldMkLst>
          <pc:docMk/>
          <pc:sldMk cId="1065811950" sldId="278"/>
        </pc:sldMkLst>
        <pc:spChg chg="add mod">
          <ac:chgData name="Zach Cushon" userId="ced330510ee6e0b5" providerId="Windows Live" clId="Web-{7F542540-47B7-4F26-8D74-A7ECC5692B43}" dt="2022-04-27T04:04:02.369" v="70" actId="20577"/>
          <ac:spMkLst>
            <pc:docMk/>
            <pc:sldMk cId="1065811950" sldId="278"/>
            <ac:spMk id="3" creationId="{81987687-1518-2B45-786E-1CAF5BA589C7}"/>
          </ac:spMkLst>
        </pc:spChg>
      </pc:sldChg>
      <pc:sldChg chg="addSp delSp modSp mod setBg">
        <pc:chgData name="Zach Cushon" userId="ced330510ee6e0b5" providerId="Windows Live" clId="Web-{7F542540-47B7-4F26-8D74-A7ECC5692B43}" dt="2022-04-27T04:02:56.119" v="39" actId="20577"/>
        <pc:sldMkLst>
          <pc:docMk/>
          <pc:sldMk cId="3983991186" sldId="280"/>
        </pc:sldMkLst>
        <pc:spChg chg="mod">
          <ac:chgData name="Zach Cushon" userId="ced330510ee6e0b5" providerId="Windows Live" clId="Web-{7F542540-47B7-4F26-8D74-A7ECC5692B43}" dt="2022-04-27T04:01:57.509" v="28"/>
          <ac:spMkLst>
            <pc:docMk/>
            <pc:sldMk cId="3983991186" sldId="280"/>
            <ac:spMk id="2" creationId="{E88021E5-090A-03FE-7208-90EA6D8C5A4B}"/>
          </ac:spMkLst>
        </pc:spChg>
        <pc:spChg chg="mod">
          <ac:chgData name="Zach Cushon" userId="ced330510ee6e0b5" providerId="Windows Live" clId="Web-{7F542540-47B7-4F26-8D74-A7ECC5692B43}" dt="2022-04-27T04:02:56.119" v="39" actId="20577"/>
          <ac:spMkLst>
            <pc:docMk/>
            <pc:sldMk cId="3983991186" sldId="280"/>
            <ac:spMk id="3" creationId="{69F7E7CE-4350-F80D-0344-E79196A23DB5}"/>
          </ac:spMkLst>
        </pc:spChg>
        <pc:spChg chg="add del">
          <ac:chgData name="Zach Cushon" userId="ced330510ee6e0b5" providerId="Windows Live" clId="Web-{7F542540-47B7-4F26-8D74-A7ECC5692B43}" dt="2022-04-27T04:00:41.587" v="10"/>
          <ac:spMkLst>
            <pc:docMk/>
            <pc:sldMk cId="3983991186" sldId="280"/>
            <ac:spMk id="5" creationId="{1C089582-EDA3-9232-4061-40433FA34C8B}"/>
          </ac:spMkLst>
        </pc:spChg>
        <pc:spChg chg="add del">
          <ac:chgData name="Zach Cushon" userId="ced330510ee6e0b5" providerId="Windows Live" clId="Web-{7F542540-47B7-4F26-8D74-A7ECC5692B43}" dt="2022-04-27T04:01:41.791" v="25"/>
          <ac:spMkLst>
            <pc:docMk/>
            <pc:sldMk cId="3983991186" sldId="280"/>
            <ac:spMk id="9" creationId="{7433C1ED-F81B-4914-B5FC-7F48DF33A4BD}"/>
          </ac:spMkLst>
        </pc:spChg>
        <pc:spChg chg="add del">
          <ac:chgData name="Zach Cushon" userId="ced330510ee6e0b5" providerId="Windows Live" clId="Web-{7F542540-47B7-4F26-8D74-A7ECC5692B43}" dt="2022-04-27T04:01:41.791" v="25"/>
          <ac:spMkLst>
            <pc:docMk/>
            <pc:sldMk cId="3983991186" sldId="280"/>
            <ac:spMk id="15" creationId="{EF61399F-51C9-4F56-9227-6631C93D5E43}"/>
          </ac:spMkLst>
        </pc:spChg>
        <pc:spChg chg="add del">
          <ac:chgData name="Zach Cushon" userId="ced330510ee6e0b5" providerId="Windows Live" clId="Web-{7F542540-47B7-4F26-8D74-A7ECC5692B43}" dt="2022-04-27T04:01:41.791" v="25"/>
          <ac:spMkLst>
            <pc:docMk/>
            <pc:sldMk cId="3983991186" sldId="280"/>
            <ac:spMk id="17" creationId="{220D0256-5ED4-4667-BF3E-553018627B5C}"/>
          </ac:spMkLst>
        </pc:spChg>
        <pc:spChg chg="add del">
          <ac:chgData name="Zach Cushon" userId="ced330510ee6e0b5" providerId="Windows Live" clId="Web-{7F542540-47B7-4F26-8D74-A7ECC5692B43}" dt="2022-04-27T04:01:41.791" v="25"/>
          <ac:spMkLst>
            <pc:docMk/>
            <pc:sldMk cId="3983991186" sldId="280"/>
            <ac:spMk id="19" creationId="{8000B65C-36E6-4E15-B5F1-8E02BAF3C696}"/>
          </ac:spMkLst>
        </pc:spChg>
        <pc:spChg chg="add del">
          <ac:chgData name="Zach Cushon" userId="ced330510ee6e0b5" providerId="Windows Live" clId="Web-{7F542540-47B7-4F26-8D74-A7ECC5692B43}" dt="2022-04-27T04:01:41.791" v="25"/>
          <ac:spMkLst>
            <pc:docMk/>
            <pc:sldMk cId="3983991186" sldId="280"/>
            <ac:spMk id="21" creationId="{1B4BBE32-977C-4330-8EE8-136A4421372A}"/>
          </ac:spMkLst>
        </pc:spChg>
        <pc:spChg chg="add del">
          <ac:chgData name="Zach Cushon" userId="ced330510ee6e0b5" providerId="Windows Live" clId="Web-{7F542540-47B7-4F26-8D74-A7ECC5692B43}" dt="2022-04-27T04:01:41.775" v="24"/>
          <ac:spMkLst>
            <pc:docMk/>
            <pc:sldMk cId="3983991186" sldId="280"/>
            <ac:spMk id="26" creationId="{4E93DD9A-29A7-4E5F-8CA9-A8456540A4D3}"/>
          </ac:spMkLst>
        </pc:spChg>
        <pc:spChg chg="add del">
          <ac:chgData name="Zach Cushon" userId="ced330510ee6e0b5" providerId="Windows Live" clId="Web-{7F542540-47B7-4F26-8D74-A7ECC5692B43}" dt="2022-04-27T04:01:41.775" v="24"/>
          <ac:spMkLst>
            <pc:docMk/>
            <pc:sldMk cId="3983991186" sldId="280"/>
            <ac:spMk id="32" creationId="{D62142B4-AF6C-4949-ABC2-90655B75EA2F}"/>
          </ac:spMkLst>
        </pc:spChg>
        <pc:spChg chg="add del">
          <ac:chgData name="Zach Cushon" userId="ced330510ee6e0b5" providerId="Windows Live" clId="Web-{7F542540-47B7-4F26-8D74-A7ECC5692B43}" dt="2022-04-27T04:01:41.775" v="24"/>
          <ac:spMkLst>
            <pc:docMk/>
            <pc:sldMk cId="3983991186" sldId="280"/>
            <ac:spMk id="34" creationId="{74CBFF4E-BFF3-4BB1-87C4-4F21DB0BDAA1}"/>
          </ac:spMkLst>
        </pc:spChg>
        <pc:spChg chg="add del">
          <ac:chgData name="Zach Cushon" userId="ced330510ee6e0b5" providerId="Windows Live" clId="Web-{7F542540-47B7-4F26-8D74-A7ECC5692B43}" dt="2022-04-27T04:01:41.775" v="24"/>
          <ac:spMkLst>
            <pc:docMk/>
            <pc:sldMk cId="3983991186" sldId="280"/>
            <ac:spMk id="36" creationId="{DCDF7EAD-6913-4C07-A876-603ABE76755B}"/>
          </ac:spMkLst>
        </pc:spChg>
        <pc:spChg chg="add del">
          <ac:chgData name="Zach Cushon" userId="ced330510ee6e0b5" providerId="Windows Live" clId="Web-{7F542540-47B7-4F26-8D74-A7ECC5692B43}" dt="2022-04-27T04:01:41.775" v="24"/>
          <ac:spMkLst>
            <pc:docMk/>
            <pc:sldMk cId="3983991186" sldId="280"/>
            <ac:spMk id="38" creationId="{8FE52AC1-D996-4FAD-ADC3-F8D5CFB4ECCE}"/>
          </ac:spMkLst>
        </pc:spChg>
        <pc:spChg chg="add del">
          <ac:chgData name="Zach Cushon" userId="ced330510ee6e0b5" providerId="Windows Live" clId="Web-{7F542540-47B7-4F26-8D74-A7ECC5692B43}" dt="2022-04-27T04:01:57.525" v="29"/>
          <ac:spMkLst>
            <pc:docMk/>
            <pc:sldMk cId="3983991186" sldId="280"/>
            <ac:spMk id="40" creationId="{51A66BAC-3D96-414D-BE93-08FA257172DE}"/>
          </ac:spMkLst>
        </pc:spChg>
        <pc:spChg chg="add del">
          <ac:chgData name="Zach Cushon" userId="ced330510ee6e0b5" providerId="Windows Live" clId="Web-{7F542540-47B7-4F26-8D74-A7ECC5692B43}" dt="2022-04-27T04:01:57.525" v="29"/>
          <ac:spMkLst>
            <pc:docMk/>
            <pc:sldMk cId="3983991186" sldId="280"/>
            <ac:spMk id="43" creationId="{A03291CB-5B59-4C99-B808-5FCA074D53BB}"/>
          </ac:spMkLst>
        </pc:spChg>
        <pc:spChg chg="add del">
          <ac:chgData name="Zach Cushon" userId="ced330510ee6e0b5" providerId="Windows Live" clId="Web-{7F542540-47B7-4F26-8D74-A7ECC5692B43}" dt="2022-04-27T04:01:57.525" v="29"/>
          <ac:spMkLst>
            <pc:docMk/>
            <pc:sldMk cId="3983991186" sldId="280"/>
            <ac:spMk id="44" creationId="{005B92D5-CDA5-4E80-8CFE-AD94E3C9E55B}"/>
          </ac:spMkLst>
        </pc:spChg>
        <pc:spChg chg="add del">
          <ac:chgData name="Zach Cushon" userId="ced330510ee6e0b5" providerId="Windows Live" clId="Web-{7F542540-47B7-4F26-8D74-A7ECC5692B43}" dt="2022-04-27T04:01:57.525" v="29"/>
          <ac:spMkLst>
            <pc:docMk/>
            <pc:sldMk cId="3983991186" sldId="280"/>
            <ac:spMk id="45" creationId="{1B9B746A-BC26-4300-BC89-5445B06DE623}"/>
          </ac:spMkLst>
        </pc:spChg>
        <pc:spChg chg="add del">
          <ac:chgData name="Zach Cushon" userId="ced330510ee6e0b5" providerId="Windows Live" clId="Web-{7F542540-47B7-4F26-8D74-A7ECC5692B43}" dt="2022-04-27T04:01:57.525" v="29"/>
          <ac:spMkLst>
            <pc:docMk/>
            <pc:sldMk cId="3983991186" sldId="280"/>
            <ac:spMk id="46" creationId="{3D58D5FE-2F66-4B72-B021-1663DF26C77F}"/>
          </ac:spMkLst>
        </pc:spChg>
        <pc:spChg chg="add del">
          <ac:chgData name="Zach Cushon" userId="ced330510ee6e0b5" providerId="Windows Live" clId="Web-{7F542540-47B7-4F26-8D74-A7ECC5692B43}" dt="2022-04-27T04:01:57.509" v="28"/>
          <ac:spMkLst>
            <pc:docMk/>
            <pc:sldMk cId="3983991186" sldId="280"/>
            <ac:spMk id="51" creationId="{ACBC0701-CA50-4B1B-B68D-8DCB4B352155}"/>
          </ac:spMkLst>
        </pc:spChg>
        <pc:spChg chg="add del">
          <ac:chgData name="Zach Cushon" userId="ced330510ee6e0b5" providerId="Windows Live" clId="Web-{7F542540-47B7-4F26-8D74-A7ECC5692B43}" dt="2022-04-27T04:01:57.509" v="28"/>
          <ac:spMkLst>
            <pc:docMk/>
            <pc:sldMk cId="3983991186" sldId="280"/>
            <ac:spMk id="57" creationId="{6F4EC557-1B64-44DA-AAA4-415FA9482900}"/>
          </ac:spMkLst>
        </pc:spChg>
        <pc:spChg chg="add del">
          <ac:chgData name="Zach Cushon" userId="ced330510ee6e0b5" providerId="Windows Live" clId="Web-{7F542540-47B7-4F26-8D74-A7ECC5692B43}" dt="2022-04-27T04:01:57.509" v="28"/>
          <ac:spMkLst>
            <pc:docMk/>
            <pc:sldMk cId="3983991186" sldId="280"/>
            <ac:spMk id="59" creationId="{509E017D-F4FA-47B0-B64F-C6588572A678}"/>
          </ac:spMkLst>
        </pc:spChg>
        <pc:spChg chg="add del">
          <ac:chgData name="Zach Cushon" userId="ced330510ee6e0b5" providerId="Windows Live" clId="Web-{7F542540-47B7-4F26-8D74-A7ECC5692B43}" dt="2022-04-27T04:01:57.509" v="28"/>
          <ac:spMkLst>
            <pc:docMk/>
            <pc:sldMk cId="3983991186" sldId="280"/>
            <ac:spMk id="61" creationId="{E0AF2426-F6CE-4D59-A899-A7807A1045EC}"/>
          </ac:spMkLst>
        </pc:spChg>
        <pc:spChg chg="add del">
          <ac:chgData name="Zach Cushon" userId="ced330510ee6e0b5" providerId="Windows Live" clId="Web-{7F542540-47B7-4F26-8D74-A7ECC5692B43}" dt="2022-04-27T04:01:57.509" v="28"/>
          <ac:spMkLst>
            <pc:docMk/>
            <pc:sldMk cId="3983991186" sldId="280"/>
            <ac:spMk id="63" creationId="{EB00316C-9758-4085-AB90-A478A4DBB987}"/>
          </ac:spMkLst>
        </pc:spChg>
        <pc:spChg chg="add">
          <ac:chgData name="Zach Cushon" userId="ced330510ee6e0b5" providerId="Windows Live" clId="Web-{7F542540-47B7-4F26-8D74-A7ECC5692B43}" dt="2022-04-27T04:01:57.525" v="29"/>
          <ac:spMkLst>
            <pc:docMk/>
            <pc:sldMk cId="3983991186" sldId="280"/>
            <ac:spMk id="65" creationId="{51A66BAC-3D96-414D-BE93-08FA257172DE}"/>
          </ac:spMkLst>
        </pc:spChg>
        <pc:spChg chg="add">
          <ac:chgData name="Zach Cushon" userId="ced330510ee6e0b5" providerId="Windows Live" clId="Web-{7F542540-47B7-4F26-8D74-A7ECC5692B43}" dt="2022-04-27T04:01:57.525" v="29"/>
          <ac:spMkLst>
            <pc:docMk/>
            <pc:sldMk cId="3983991186" sldId="280"/>
            <ac:spMk id="68" creationId="{A03291CB-5B59-4C99-B808-5FCA074D53BB}"/>
          </ac:spMkLst>
        </pc:spChg>
        <pc:spChg chg="add">
          <ac:chgData name="Zach Cushon" userId="ced330510ee6e0b5" providerId="Windows Live" clId="Web-{7F542540-47B7-4F26-8D74-A7ECC5692B43}" dt="2022-04-27T04:01:57.525" v="29"/>
          <ac:spMkLst>
            <pc:docMk/>
            <pc:sldMk cId="3983991186" sldId="280"/>
            <ac:spMk id="69" creationId="{005B92D5-CDA5-4E80-8CFE-AD94E3C9E55B}"/>
          </ac:spMkLst>
        </pc:spChg>
        <pc:spChg chg="add">
          <ac:chgData name="Zach Cushon" userId="ced330510ee6e0b5" providerId="Windows Live" clId="Web-{7F542540-47B7-4F26-8D74-A7ECC5692B43}" dt="2022-04-27T04:01:57.525" v="29"/>
          <ac:spMkLst>
            <pc:docMk/>
            <pc:sldMk cId="3983991186" sldId="280"/>
            <ac:spMk id="70" creationId="{1B9B746A-BC26-4300-BC89-5445B06DE623}"/>
          </ac:spMkLst>
        </pc:spChg>
        <pc:spChg chg="add">
          <ac:chgData name="Zach Cushon" userId="ced330510ee6e0b5" providerId="Windows Live" clId="Web-{7F542540-47B7-4F26-8D74-A7ECC5692B43}" dt="2022-04-27T04:01:57.525" v="29"/>
          <ac:spMkLst>
            <pc:docMk/>
            <pc:sldMk cId="3983991186" sldId="280"/>
            <ac:spMk id="71" creationId="{3D58D5FE-2F66-4B72-B021-1663DF26C77F}"/>
          </ac:spMkLst>
        </pc:spChg>
        <pc:picChg chg="add mod ord">
          <ac:chgData name="Zach Cushon" userId="ced330510ee6e0b5" providerId="Windows Live" clId="Web-{7F542540-47B7-4F26-8D74-A7ECC5692B43}" dt="2022-04-27T04:02:42.181" v="36" actId="1076"/>
          <ac:picMkLst>
            <pc:docMk/>
            <pc:sldMk cId="3983991186" sldId="280"/>
            <ac:picMk id="4" creationId="{3E0CE89A-6E10-64DA-0934-6B9439957F0C}"/>
          </ac:picMkLst>
        </pc:picChg>
        <pc:picChg chg="add del mod">
          <ac:chgData name="Zach Cushon" userId="ced330510ee6e0b5" providerId="Windows Live" clId="Web-{7F542540-47B7-4F26-8D74-A7ECC5692B43}" dt="2022-04-27T04:00:38.759" v="9"/>
          <ac:picMkLst>
            <pc:docMk/>
            <pc:sldMk cId="3983991186" sldId="280"/>
            <ac:picMk id="6" creationId="{90D3C525-A923-BF20-5767-4DDE941603E5}"/>
          </ac:picMkLst>
        </pc:picChg>
        <pc:picChg chg="add del mod">
          <ac:chgData name="Zach Cushon" userId="ced330510ee6e0b5" providerId="Windows Live" clId="Web-{7F542540-47B7-4F26-8D74-A7ECC5692B43}" dt="2022-04-27T04:01:07.884" v="17"/>
          <ac:picMkLst>
            <pc:docMk/>
            <pc:sldMk cId="3983991186" sldId="280"/>
            <ac:picMk id="7" creationId="{86F0EDE5-224F-A78E-8744-A33BFB18FE73}"/>
          </ac:picMkLst>
        </pc:picChg>
        <pc:picChg chg="add mod">
          <ac:chgData name="Zach Cushon" userId="ced330510ee6e0b5" providerId="Windows Live" clId="Web-{7F542540-47B7-4F26-8D74-A7ECC5692B43}" dt="2022-04-27T04:02:30.697" v="35" actId="1076"/>
          <ac:picMkLst>
            <pc:docMk/>
            <pc:sldMk cId="3983991186" sldId="280"/>
            <ac:picMk id="8" creationId="{85A64377-EC33-3C1E-9EB7-995D4A0A4432}"/>
          </ac:picMkLst>
        </pc:picChg>
        <pc:picChg chg="add del">
          <ac:chgData name="Zach Cushon" userId="ced330510ee6e0b5" providerId="Windows Live" clId="Web-{7F542540-47B7-4F26-8D74-A7ECC5692B43}" dt="2022-04-27T04:01:41.791" v="25"/>
          <ac:picMkLst>
            <pc:docMk/>
            <pc:sldMk cId="3983991186" sldId="280"/>
            <ac:picMk id="11" creationId="{7F0753E1-8654-4C8C-B169-6FD575E67F4F}"/>
          </ac:picMkLst>
        </pc:picChg>
        <pc:picChg chg="add del">
          <ac:chgData name="Zach Cushon" userId="ced330510ee6e0b5" providerId="Windows Live" clId="Web-{7F542540-47B7-4F26-8D74-A7ECC5692B43}" dt="2022-04-27T04:01:41.791" v="25"/>
          <ac:picMkLst>
            <pc:docMk/>
            <pc:sldMk cId="3983991186" sldId="280"/>
            <ac:picMk id="13" creationId="{1CA8FD4B-93F4-401A-A2F1-3A136786753B}"/>
          </ac:picMkLst>
        </pc:picChg>
        <pc:picChg chg="add del">
          <ac:chgData name="Zach Cushon" userId="ced330510ee6e0b5" providerId="Windows Live" clId="Web-{7F542540-47B7-4F26-8D74-A7ECC5692B43}" dt="2022-04-27T04:01:41.775" v="24"/>
          <ac:picMkLst>
            <pc:docMk/>
            <pc:sldMk cId="3983991186" sldId="280"/>
            <ac:picMk id="28" creationId="{BF5E12C4-ADFB-4330-A95F-D74FC2834E8C}"/>
          </ac:picMkLst>
        </pc:picChg>
        <pc:picChg chg="add del">
          <ac:chgData name="Zach Cushon" userId="ced330510ee6e0b5" providerId="Windows Live" clId="Web-{7F542540-47B7-4F26-8D74-A7ECC5692B43}" dt="2022-04-27T04:01:41.775" v="24"/>
          <ac:picMkLst>
            <pc:docMk/>
            <pc:sldMk cId="3983991186" sldId="280"/>
            <ac:picMk id="30" creationId="{20FF29EE-F69C-4B12-A571-F7F5FB6EB4D2}"/>
          </ac:picMkLst>
        </pc:picChg>
        <pc:picChg chg="add del">
          <ac:chgData name="Zach Cushon" userId="ced330510ee6e0b5" providerId="Windows Live" clId="Web-{7F542540-47B7-4F26-8D74-A7ECC5692B43}" dt="2022-04-27T04:01:57.525" v="29"/>
          <ac:picMkLst>
            <pc:docMk/>
            <pc:sldMk cId="3983991186" sldId="280"/>
            <ac:picMk id="41" creationId="{C63180FB-8DDF-458B-B4DA-B5ABB8168D44}"/>
          </ac:picMkLst>
        </pc:picChg>
        <pc:picChg chg="add del">
          <ac:chgData name="Zach Cushon" userId="ced330510ee6e0b5" providerId="Windows Live" clId="Web-{7F542540-47B7-4F26-8D74-A7ECC5692B43}" dt="2022-04-27T04:01:57.525" v="29"/>
          <ac:picMkLst>
            <pc:docMk/>
            <pc:sldMk cId="3983991186" sldId="280"/>
            <ac:picMk id="42" creationId="{C69BF601-6D2D-4EE0-AC5A-9D1339FC0078}"/>
          </ac:picMkLst>
        </pc:picChg>
        <pc:picChg chg="add del">
          <ac:chgData name="Zach Cushon" userId="ced330510ee6e0b5" providerId="Windows Live" clId="Web-{7F542540-47B7-4F26-8D74-A7ECC5692B43}" dt="2022-04-27T04:01:57.509" v="28"/>
          <ac:picMkLst>
            <pc:docMk/>
            <pc:sldMk cId="3983991186" sldId="280"/>
            <ac:picMk id="53" creationId="{E76B991D-E5E9-4E5D-836B-766767F534ED}"/>
          </ac:picMkLst>
        </pc:picChg>
        <pc:picChg chg="add del">
          <ac:chgData name="Zach Cushon" userId="ced330510ee6e0b5" providerId="Windows Live" clId="Web-{7F542540-47B7-4F26-8D74-A7ECC5692B43}" dt="2022-04-27T04:01:57.509" v="28"/>
          <ac:picMkLst>
            <pc:docMk/>
            <pc:sldMk cId="3983991186" sldId="280"/>
            <ac:picMk id="55" creationId="{C0C633C1-09E0-46B6-ADCB-BE7474FEC082}"/>
          </ac:picMkLst>
        </pc:picChg>
        <pc:picChg chg="add">
          <ac:chgData name="Zach Cushon" userId="ced330510ee6e0b5" providerId="Windows Live" clId="Web-{7F542540-47B7-4F26-8D74-A7ECC5692B43}" dt="2022-04-27T04:01:57.525" v="29"/>
          <ac:picMkLst>
            <pc:docMk/>
            <pc:sldMk cId="3983991186" sldId="280"/>
            <ac:picMk id="66" creationId="{C63180FB-8DDF-458B-B4DA-B5ABB8168D44}"/>
          </ac:picMkLst>
        </pc:picChg>
        <pc:picChg chg="add">
          <ac:chgData name="Zach Cushon" userId="ced330510ee6e0b5" providerId="Windows Live" clId="Web-{7F542540-47B7-4F26-8D74-A7ECC5692B43}" dt="2022-04-27T04:01:57.525" v="29"/>
          <ac:picMkLst>
            <pc:docMk/>
            <pc:sldMk cId="3983991186" sldId="280"/>
            <ac:picMk id="67" creationId="{C69BF601-6D2D-4EE0-AC5A-9D1339FC0078}"/>
          </ac:picMkLst>
        </pc:picChg>
      </pc:sldChg>
    </pc:docChg>
  </pc:docChgLst>
  <pc:docChgLst>
    <pc:chgData name="Guest User" providerId="Windows Live" clId="Web-{D1AED9E0-73C8-41EF-A7CE-470DC6E136F7}"/>
    <pc:docChg chg="addSld delSld modSld sldOrd">
      <pc:chgData name="Guest User" userId="" providerId="Windows Live" clId="Web-{D1AED9E0-73C8-41EF-A7CE-470DC6E136F7}" dt="2022-04-26T18:40:37.709" v="506" actId="1076"/>
      <pc:docMkLst>
        <pc:docMk/>
      </pc:docMkLst>
      <pc:sldChg chg="addSp modSp">
        <pc:chgData name="Guest User" userId="" providerId="Windows Live" clId="Web-{D1AED9E0-73C8-41EF-A7CE-470DC6E136F7}" dt="2022-04-26T18:36:56.476" v="474" actId="20577"/>
        <pc:sldMkLst>
          <pc:docMk/>
          <pc:sldMk cId="109857222" sldId="256"/>
        </pc:sldMkLst>
        <pc:spChg chg="mod">
          <ac:chgData name="Guest User" userId="" providerId="Windows Live" clId="Web-{D1AED9E0-73C8-41EF-A7CE-470DC6E136F7}" dt="2022-04-26T18:31:36.103" v="441" actId="1076"/>
          <ac:spMkLst>
            <pc:docMk/>
            <pc:sldMk cId="109857222" sldId="256"/>
            <ac:spMk id="2" creationId="{00000000-0000-0000-0000-000000000000}"/>
          </ac:spMkLst>
        </pc:spChg>
        <pc:spChg chg="mod">
          <ac:chgData name="Guest User" userId="" providerId="Windows Live" clId="Web-{D1AED9E0-73C8-41EF-A7CE-470DC6E136F7}" dt="2022-04-26T18:33:48.368" v="453" actId="20577"/>
          <ac:spMkLst>
            <pc:docMk/>
            <pc:sldMk cId="109857222" sldId="256"/>
            <ac:spMk id="3" creationId="{00000000-0000-0000-0000-000000000000}"/>
          </ac:spMkLst>
        </pc:spChg>
        <pc:spChg chg="add mod">
          <ac:chgData name="Guest User" userId="" providerId="Windows Live" clId="Web-{D1AED9E0-73C8-41EF-A7CE-470DC6E136F7}" dt="2022-04-26T18:36:56.476" v="474" actId="20577"/>
          <ac:spMkLst>
            <pc:docMk/>
            <pc:sldMk cId="109857222" sldId="256"/>
            <ac:spMk id="5" creationId="{0105C54B-C76A-E0FE-3D96-FCA6F88087BB}"/>
          </ac:spMkLst>
        </pc:spChg>
      </pc:sldChg>
      <pc:sldChg chg="modSp">
        <pc:chgData name="Guest User" userId="" providerId="Windows Live" clId="Web-{D1AED9E0-73C8-41EF-A7CE-470DC6E136F7}" dt="2022-04-26T18:15:58.827" v="73" actId="20577"/>
        <pc:sldMkLst>
          <pc:docMk/>
          <pc:sldMk cId="1505197966" sldId="257"/>
        </pc:sldMkLst>
        <pc:spChg chg="mod">
          <ac:chgData name="Guest User" userId="" providerId="Windows Live" clId="Web-{D1AED9E0-73C8-41EF-A7CE-470DC6E136F7}" dt="2022-04-26T18:15:58.827" v="73" actId="20577"/>
          <ac:spMkLst>
            <pc:docMk/>
            <pc:sldMk cId="1505197966" sldId="257"/>
            <ac:spMk id="2" creationId="{B79483B8-5EE5-B496-D91C-56ECD94003B4}"/>
          </ac:spMkLst>
        </pc:spChg>
      </pc:sldChg>
      <pc:sldChg chg="addSp delSp modSp">
        <pc:chgData name="Guest User" userId="" providerId="Windows Live" clId="Web-{D1AED9E0-73C8-41EF-A7CE-470DC6E136F7}" dt="2022-04-26T18:28:43.807" v="281" actId="1076"/>
        <pc:sldMkLst>
          <pc:docMk/>
          <pc:sldMk cId="3263401172" sldId="258"/>
        </pc:sldMkLst>
        <pc:spChg chg="mod">
          <ac:chgData name="Guest User" userId="" providerId="Windows Live" clId="Web-{D1AED9E0-73C8-41EF-A7CE-470DC6E136F7}" dt="2022-04-26T18:28:25.073" v="274" actId="20577"/>
          <ac:spMkLst>
            <pc:docMk/>
            <pc:sldMk cId="3263401172" sldId="258"/>
            <ac:spMk id="2" creationId="{37356372-4859-8AE0-8FEF-604748AB7C3A}"/>
          </ac:spMkLst>
        </pc:spChg>
        <pc:spChg chg="add mod">
          <ac:chgData name="Guest User" userId="" providerId="Windows Live" clId="Web-{D1AED9E0-73C8-41EF-A7CE-470DC6E136F7}" dt="2022-04-26T18:28:43.807" v="281" actId="1076"/>
          <ac:spMkLst>
            <pc:docMk/>
            <pc:sldMk cId="3263401172" sldId="258"/>
            <ac:spMk id="4" creationId="{53E25451-C789-CF90-E2BA-6964CEACAE70}"/>
          </ac:spMkLst>
        </pc:spChg>
        <pc:spChg chg="mod">
          <ac:chgData name="Guest User" userId="" providerId="Windows Live" clId="Web-{D1AED9E0-73C8-41EF-A7CE-470DC6E136F7}" dt="2022-04-26T18:28:33.573" v="276" actId="20577"/>
          <ac:spMkLst>
            <pc:docMk/>
            <pc:sldMk cId="3263401172" sldId="258"/>
            <ac:spMk id="5" creationId="{40ED1D44-BF29-3417-5699-353C9A60CDC9}"/>
          </ac:spMkLst>
        </pc:spChg>
        <pc:picChg chg="del">
          <ac:chgData name="Guest User" userId="" providerId="Windows Live" clId="Web-{D1AED9E0-73C8-41EF-A7CE-470DC6E136F7}" dt="2022-04-26T18:28:16.807" v="268"/>
          <ac:picMkLst>
            <pc:docMk/>
            <pc:sldMk cId="3263401172" sldId="258"/>
            <ac:picMk id="8" creationId="{E94227C4-3E7E-8352-ECC0-F27C53E1EA82}"/>
          </ac:picMkLst>
        </pc:picChg>
      </pc:sldChg>
      <pc:sldChg chg="addSp delSp modSp mod setBg">
        <pc:chgData name="Guest User" userId="" providerId="Windows Live" clId="Web-{D1AED9E0-73C8-41EF-A7CE-470DC6E136F7}" dt="2022-04-26T18:37:52.382" v="478" actId="20577"/>
        <pc:sldMkLst>
          <pc:docMk/>
          <pc:sldMk cId="2867252989" sldId="261"/>
        </pc:sldMkLst>
        <pc:spChg chg="mod">
          <ac:chgData name="Guest User" userId="" providerId="Windows Live" clId="Web-{D1AED9E0-73C8-41EF-A7CE-470DC6E136F7}" dt="2022-04-26T18:22:49.309" v="205"/>
          <ac:spMkLst>
            <pc:docMk/>
            <pc:sldMk cId="2867252989" sldId="261"/>
            <ac:spMk id="2" creationId="{03D27F9A-CA20-7564-0D6D-C9BF54A2900E}"/>
          </ac:spMkLst>
        </pc:spChg>
        <pc:spChg chg="mod ord">
          <ac:chgData name="Guest User" userId="" providerId="Windows Live" clId="Web-{D1AED9E0-73C8-41EF-A7CE-470DC6E136F7}" dt="2022-04-26T18:37:52.382" v="478" actId="20577"/>
          <ac:spMkLst>
            <pc:docMk/>
            <pc:sldMk cId="2867252989" sldId="261"/>
            <ac:spMk id="3" creationId="{E43AE269-2E63-BB49-6C3B-901B06A1D539}"/>
          </ac:spMkLst>
        </pc:spChg>
        <pc:spChg chg="del mod">
          <ac:chgData name="Guest User" userId="" providerId="Windows Live" clId="Web-{D1AED9E0-73C8-41EF-A7CE-470DC6E136F7}" dt="2022-04-26T18:22:58.871" v="206"/>
          <ac:spMkLst>
            <pc:docMk/>
            <pc:sldMk cId="2867252989" sldId="261"/>
            <ac:spMk id="7" creationId="{693DDCE8-7DFC-8A46-F535-2B1545429B73}"/>
          </ac:spMkLst>
        </pc:spChg>
        <pc:spChg chg="add del">
          <ac:chgData name="Guest User" userId="" providerId="Windows Live" clId="Web-{D1AED9E0-73C8-41EF-A7CE-470DC6E136F7}" dt="2022-04-26T18:22:49.309" v="205"/>
          <ac:spMkLst>
            <pc:docMk/>
            <pc:sldMk cId="2867252989" sldId="261"/>
            <ac:spMk id="13" creationId="{474F3096-2919-45BD-8006-36501D2FEAF5}"/>
          </ac:spMkLst>
        </pc:spChg>
        <pc:spChg chg="add del">
          <ac:chgData name="Guest User" userId="" providerId="Windows Live" clId="Web-{D1AED9E0-73C8-41EF-A7CE-470DC6E136F7}" dt="2022-04-26T18:22:49.309" v="205"/>
          <ac:spMkLst>
            <pc:docMk/>
            <pc:sldMk cId="2867252989" sldId="261"/>
            <ac:spMk id="19" creationId="{00FCE933-CBDB-4420-AE1A-57E1EF2D4AE4}"/>
          </ac:spMkLst>
        </pc:spChg>
        <pc:spChg chg="add del">
          <ac:chgData name="Guest User" userId="" providerId="Windows Live" clId="Web-{D1AED9E0-73C8-41EF-A7CE-470DC6E136F7}" dt="2022-04-26T18:22:49.309" v="205"/>
          <ac:spMkLst>
            <pc:docMk/>
            <pc:sldMk cId="2867252989" sldId="261"/>
            <ac:spMk id="21" creationId="{9B599A36-1973-4DE4-AC07-3511ED1590BE}"/>
          </ac:spMkLst>
        </pc:spChg>
        <pc:spChg chg="add del">
          <ac:chgData name="Guest User" userId="" providerId="Windows Live" clId="Web-{D1AED9E0-73C8-41EF-A7CE-470DC6E136F7}" dt="2022-04-26T18:22:49.309" v="205"/>
          <ac:spMkLst>
            <pc:docMk/>
            <pc:sldMk cId="2867252989" sldId="261"/>
            <ac:spMk id="23" creationId="{4DB39C90-1519-49DE-9C16-BD81DD3B7C2F}"/>
          </ac:spMkLst>
        </pc:spChg>
        <pc:spChg chg="add del">
          <ac:chgData name="Guest User" userId="" providerId="Windows Live" clId="Web-{D1AED9E0-73C8-41EF-A7CE-470DC6E136F7}" dt="2022-04-26T18:22:49.309" v="205"/>
          <ac:spMkLst>
            <pc:docMk/>
            <pc:sldMk cId="2867252989" sldId="261"/>
            <ac:spMk id="25" creationId="{1CD9A938-B7DD-4CEC-B7F9-FE606DEDABB6}"/>
          </ac:spMkLst>
        </pc:spChg>
        <pc:spChg chg="add del">
          <ac:chgData name="Guest User" userId="" providerId="Windows Live" clId="Web-{D1AED9E0-73C8-41EF-A7CE-470DC6E136F7}" dt="2022-04-26T18:22:49.309" v="205"/>
          <ac:spMkLst>
            <pc:docMk/>
            <pc:sldMk cId="2867252989" sldId="261"/>
            <ac:spMk id="27" creationId="{3462855D-4CC9-431D-978B-E289338F120C}"/>
          </ac:spMkLst>
        </pc:spChg>
        <pc:spChg chg="add del">
          <ac:chgData name="Guest User" userId="" providerId="Windows Live" clId="Web-{D1AED9E0-73C8-41EF-A7CE-470DC6E136F7}" dt="2022-04-26T18:22:49.309" v="205"/>
          <ac:spMkLst>
            <pc:docMk/>
            <pc:sldMk cId="2867252989" sldId="261"/>
            <ac:spMk id="29" creationId="{6C57F37C-4168-4BD7-A53F-458CF1597369}"/>
          </ac:spMkLst>
        </pc:spChg>
        <pc:spChg chg="add del">
          <ac:chgData name="Guest User" userId="" providerId="Windows Live" clId="Web-{D1AED9E0-73C8-41EF-A7CE-470DC6E136F7}" dt="2022-04-26T18:22:49.309" v="205"/>
          <ac:spMkLst>
            <pc:docMk/>
            <pc:sldMk cId="2867252989" sldId="261"/>
            <ac:spMk id="31" creationId="{0B97F9C9-9E8E-4D41-8222-C0519DDC387C}"/>
          </ac:spMkLst>
        </pc:spChg>
        <pc:spChg chg="add del">
          <ac:chgData name="Guest User" userId="" providerId="Windows Live" clId="Web-{D1AED9E0-73C8-41EF-A7CE-470DC6E136F7}" dt="2022-04-26T18:22:49.309" v="205"/>
          <ac:spMkLst>
            <pc:docMk/>
            <pc:sldMk cId="2867252989" sldId="261"/>
            <ac:spMk id="33" creationId="{3978E962-3A7F-4759-821B-DDFE5B02FFEE}"/>
          </ac:spMkLst>
        </pc:spChg>
        <pc:spChg chg="add del">
          <ac:chgData name="Guest User" userId="" providerId="Windows Live" clId="Web-{D1AED9E0-73C8-41EF-A7CE-470DC6E136F7}" dt="2022-04-26T18:22:49.309" v="205"/>
          <ac:spMkLst>
            <pc:docMk/>
            <pc:sldMk cId="2867252989" sldId="261"/>
            <ac:spMk id="35" creationId="{7C7CA8F1-59D1-4C8E-BCA4-AC0E04491E6C}"/>
          </ac:spMkLst>
        </pc:spChg>
        <pc:picChg chg="mod ord">
          <ac:chgData name="Guest User" userId="" providerId="Windows Live" clId="Web-{D1AED9E0-73C8-41EF-A7CE-470DC6E136F7}" dt="2022-04-26T18:23:12.184" v="209" actId="1076"/>
          <ac:picMkLst>
            <pc:docMk/>
            <pc:sldMk cId="2867252989" sldId="261"/>
            <ac:picMk id="4" creationId="{3C3DE34C-6371-BBEA-BD0B-25F8D60FE672}"/>
          </ac:picMkLst>
        </pc:picChg>
        <pc:picChg chg="mod">
          <ac:chgData name="Guest User" userId="" providerId="Windows Live" clId="Web-{D1AED9E0-73C8-41EF-A7CE-470DC6E136F7}" dt="2022-04-26T18:23:13.887" v="210" actId="1076"/>
          <ac:picMkLst>
            <pc:docMk/>
            <pc:sldMk cId="2867252989" sldId="261"/>
            <ac:picMk id="5" creationId="{A040748F-D0DF-62C1-8A4F-19920C616C7C}"/>
          </ac:picMkLst>
        </pc:picChg>
        <pc:picChg chg="mod">
          <ac:chgData name="Guest User" userId="" providerId="Windows Live" clId="Web-{D1AED9E0-73C8-41EF-A7CE-470DC6E136F7}" dt="2022-04-26T18:23:19.215" v="214" actId="1076"/>
          <ac:picMkLst>
            <pc:docMk/>
            <pc:sldMk cId="2867252989" sldId="261"/>
            <ac:picMk id="6" creationId="{A9F1B3EB-720D-38F0-1A09-574C7CCA81C7}"/>
          </ac:picMkLst>
        </pc:picChg>
        <pc:picChg chg="add mod ord">
          <ac:chgData name="Guest User" userId="" providerId="Windows Live" clId="Web-{D1AED9E0-73C8-41EF-A7CE-470DC6E136F7}" dt="2022-04-26T18:23:22.777" v="215" actId="1076"/>
          <ac:picMkLst>
            <pc:docMk/>
            <pc:sldMk cId="2867252989" sldId="261"/>
            <ac:picMk id="8" creationId="{6A1C2805-F93D-5160-F594-2CE662BA895B}"/>
          </ac:picMkLst>
        </pc:picChg>
        <pc:picChg chg="add del">
          <ac:chgData name="Guest User" userId="" providerId="Windows Live" clId="Web-{D1AED9E0-73C8-41EF-A7CE-470DC6E136F7}" dt="2022-04-26T18:22:49.309" v="205"/>
          <ac:picMkLst>
            <pc:docMk/>
            <pc:sldMk cId="2867252989" sldId="261"/>
            <ac:picMk id="15" creationId="{9BA76BF5-574C-4986-AD7A-A5D83CF790C0}"/>
          </ac:picMkLst>
        </pc:picChg>
        <pc:picChg chg="add del">
          <ac:chgData name="Guest User" userId="" providerId="Windows Live" clId="Web-{D1AED9E0-73C8-41EF-A7CE-470DC6E136F7}" dt="2022-04-26T18:22:49.309" v="205"/>
          <ac:picMkLst>
            <pc:docMk/>
            <pc:sldMk cId="2867252989" sldId="261"/>
            <ac:picMk id="17" creationId="{011A2754-E5F9-4122-AA8E-424E5357BC25}"/>
          </ac:picMkLst>
        </pc:picChg>
      </pc:sldChg>
      <pc:sldChg chg="modSp del">
        <pc:chgData name="Guest User" userId="" providerId="Windows Live" clId="Web-{D1AED9E0-73C8-41EF-A7CE-470DC6E136F7}" dt="2022-04-26T18:29:00.416" v="282"/>
        <pc:sldMkLst>
          <pc:docMk/>
          <pc:sldMk cId="3185670247" sldId="265"/>
        </pc:sldMkLst>
        <pc:spChg chg="mod">
          <ac:chgData name="Guest User" userId="" providerId="Windows Live" clId="Web-{D1AED9E0-73C8-41EF-A7CE-470DC6E136F7}" dt="2022-04-26T18:28:04.260" v="266" actId="20577"/>
          <ac:spMkLst>
            <pc:docMk/>
            <pc:sldMk cId="3185670247" sldId="265"/>
            <ac:spMk id="5" creationId="{1886ACB4-20DB-F927-331E-8AE9F3E58C6F}"/>
          </ac:spMkLst>
        </pc:spChg>
      </pc:sldChg>
      <pc:sldChg chg="modSp del">
        <pc:chgData name="Guest User" userId="" providerId="Windows Live" clId="Web-{D1AED9E0-73C8-41EF-A7CE-470DC6E136F7}" dt="2022-04-26T18:39:00.569" v="492"/>
        <pc:sldMkLst>
          <pc:docMk/>
          <pc:sldMk cId="1868134929" sldId="266"/>
        </pc:sldMkLst>
        <pc:spChg chg="mod">
          <ac:chgData name="Guest User" userId="" providerId="Windows Live" clId="Web-{D1AED9E0-73C8-41EF-A7CE-470DC6E136F7}" dt="2022-04-26T18:38:25.226" v="487" actId="1076"/>
          <ac:spMkLst>
            <pc:docMk/>
            <pc:sldMk cId="1868134929" sldId="266"/>
            <ac:spMk id="10" creationId="{605665E7-4A55-E3EA-F399-2C708F031F3C}"/>
          </ac:spMkLst>
        </pc:spChg>
      </pc:sldChg>
      <pc:sldChg chg="modSp">
        <pc:chgData name="Guest User" userId="" providerId="Windows Live" clId="Web-{D1AED9E0-73C8-41EF-A7CE-470DC6E136F7}" dt="2022-04-26T18:40:37.709" v="506" actId="1076"/>
        <pc:sldMkLst>
          <pc:docMk/>
          <pc:sldMk cId="3721923796" sldId="267"/>
        </pc:sldMkLst>
        <pc:picChg chg="mod">
          <ac:chgData name="Guest User" userId="" providerId="Windows Live" clId="Web-{D1AED9E0-73C8-41EF-A7CE-470DC6E136F7}" dt="2022-04-26T18:40:37.709" v="506" actId="1076"/>
          <ac:picMkLst>
            <pc:docMk/>
            <pc:sldMk cId="3721923796" sldId="267"/>
            <ac:picMk id="5" creationId="{6A9FA7A4-C81A-A3B4-FC0E-19EEF015EE3C}"/>
          </ac:picMkLst>
        </pc:picChg>
      </pc:sldChg>
      <pc:sldChg chg="addSp modSp ord">
        <pc:chgData name="Guest User" userId="" providerId="Windows Live" clId="Web-{D1AED9E0-73C8-41EF-A7CE-470DC6E136F7}" dt="2022-04-26T18:38:53.585" v="491" actId="1076"/>
        <pc:sldMkLst>
          <pc:docMk/>
          <pc:sldMk cId="718431739" sldId="268"/>
        </pc:sldMkLst>
        <pc:spChg chg="mod">
          <ac:chgData name="Guest User" userId="" providerId="Windows Live" clId="Web-{D1AED9E0-73C8-41EF-A7CE-470DC6E136F7}" dt="2022-04-26T18:38:17.319" v="486" actId="20577"/>
          <ac:spMkLst>
            <pc:docMk/>
            <pc:sldMk cId="718431739" sldId="268"/>
            <ac:spMk id="2" creationId="{8750531E-D40A-A238-2C5A-E186C218CBF5}"/>
          </ac:spMkLst>
        </pc:spChg>
        <pc:picChg chg="add mod">
          <ac:chgData name="Guest User" userId="" providerId="Windows Live" clId="Web-{D1AED9E0-73C8-41EF-A7CE-470DC6E136F7}" dt="2022-04-26T18:38:53.585" v="491" actId="1076"/>
          <ac:picMkLst>
            <pc:docMk/>
            <pc:sldMk cId="718431739" sldId="268"/>
            <ac:picMk id="4" creationId="{8C51E1AF-1409-2922-E44C-A47574B8985C}"/>
          </ac:picMkLst>
        </pc:picChg>
      </pc:sldChg>
      <pc:sldChg chg="addSp modSp">
        <pc:chgData name="Guest User" userId="" providerId="Windows Live" clId="Web-{D1AED9E0-73C8-41EF-A7CE-470DC6E136F7}" dt="2022-04-26T18:27:05.323" v="265" actId="1076"/>
        <pc:sldMkLst>
          <pc:docMk/>
          <pc:sldMk cId="2822728092" sldId="270"/>
        </pc:sldMkLst>
        <pc:spChg chg="mod">
          <ac:chgData name="Guest User" userId="" providerId="Windows Live" clId="Web-{D1AED9E0-73C8-41EF-A7CE-470DC6E136F7}" dt="2022-04-26T18:25:37.042" v="252" actId="20577"/>
          <ac:spMkLst>
            <pc:docMk/>
            <pc:sldMk cId="2822728092" sldId="270"/>
            <ac:spMk id="2" creationId="{778C980E-AE8D-DAB7-2290-B21F926A9895}"/>
          </ac:spMkLst>
        </pc:spChg>
        <pc:picChg chg="mod">
          <ac:chgData name="Guest User" userId="" providerId="Windows Live" clId="Web-{D1AED9E0-73C8-41EF-A7CE-470DC6E136F7}" dt="2022-04-26T18:27:05.323" v="265" actId="1076"/>
          <ac:picMkLst>
            <pc:docMk/>
            <pc:sldMk cId="2822728092" sldId="270"/>
            <ac:picMk id="4" creationId="{22419480-067B-8D89-56C7-563B629F93EE}"/>
          </ac:picMkLst>
        </pc:picChg>
        <pc:picChg chg="add mod">
          <ac:chgData name="Guest User" userId="" providerId="Windows Live" clId="Web-{D1AED9E0-73C8-41EF-A7CE-470DC6E136F7}" dt="2022-04-26T18:26:48.558" v="260" actId="14100"/>
          <ac:picMkLst>
            <pc:docMk/>
            <pc:sldMk cId="2822728092" sldId="270"/>
            <ac:picMk id="6" creationId="{07C1DF66-2109-AEA3-3128-758331D787EA}"/>
          </ac:picMkLst>
        </pc:picChg>
        <pc:picChg chg="add mod">
          <ac:chgData name="Guest User" userId="" providerId="Windows Live" clId="Web-{D1AED9E0-73C8-41EF-A7CE-470DC6E136F7}" dt="2022-04-26T18:26:41.620" v="258" actId="14100"/>
          <ac:picMkLst>
            <pc:docMk/>
            <pc:sldMk cId="2822728092" sldId="270"/>
            <ac:picMk id="7" creationId="{5EB0C842-D766-4FA4-7402-C23E68C5F689}"/>
          </ac:picMkLst>
        </pc:picChg>
      </pc:sldChg>
      <pc:sldChg chg="addSp delSp modSp add replId">
        <pc:chgData name="Guest User" userId="" providerId="Windows Live" clId="Web-{D1AED9E0-73C8-41EF-A7CE-470DC6E136F7}" dt="2022-04-26T18:16:11.811" v="133" actId="20577"/>
        <pc:sldMkLst>
          <pc:docMk/>
          <pc:sldMk cId="2197095411" sldId="271"/>
        </pc:sldMkLst>
        <pc:spChg chg="mod">
          <ac:chgData name="Guest User" userId="" providerId="Windows Live" clId="Web-{D1AED9E0-73C8-41EF-A7CE-470DC6E136F7}" dt="2022-04-26T18:16:11.811" v="133" actId="20577"/>
          <ac:spMkLst>
            <pc:docMk/>
            <pc:sldMk cId="2197095411" sldId="271"/>
            <ac:spMk id="2" creationId="{37356372-4859-8AE0-8FEF-604748AB7C3A}"/>
          </ac:spMkLst>
        </pc:spChg>
        <pc:spChg chg="add mod">
          <ac:chgData name="Guest User" userId="" providerId="Windows Live" clId="Web-{D1AED9E0-73C8-41EF-A7CE-470DC6E136F7}" dt="2022-04-26T18:14:48.718" v="1"/>
          <ac:spMkLst>
            <pc:docMk/>
            <pc:sldMk cId="2197095411" sldId="271"/>
            <ac:spMk id="4" creationId="{8362915F-15E7-05E7-5D78-7B656E8F5313}"/>
          </ac:spMkLst>
        </pc:spChg>
        <pc:picChg chg="del">
          <ac:chgData name="Guest User" userId="" providerId="Windows Live" clId="Web-{D1AED9E0-73C8-41EF-A7CE-470DC6E136F7}" dt="2022-04-26T18:14:48.718" v="1"/>
          <ac:picMkLst>
            <pc:docMk/>
            <pc:sldMk cId="2197095411" sldId="271"/>
            <ac:picMk id="8" creationId="{E94227C4-3E7E-8352-ECC0-F27C53E1EA82}"/>
          </ac:picMkLst>
        </pc:picChg>
      </pc:sldChg>
      <pc:sldChg chg="modSp add replId">
        <pc:chgData name="Guest User" userId="" providerId="Windows Live" clId="Web-{D1AED9E0-73C8-41EF-A7CE-470DC6E136F7}" dt="2022-04-26T18:18:42.888" v="135" actId="20577"/>
        <pc:sldMkLst>
          <pc:docMk/>
          <pc:sldMk cId="2015540787" sldId="272"/>
        </pc:sldMkLst>
        <pc:spChg chg="mod">
          <ac:chgData name="Guest User" userId="" providerId="Windows Live" clId="Web-{D1AED9E0-73C8-41EF-A7CE-470DC6E136F7}" dt="2022-04-26T18:18:42.888" v="135" actId="20577"/>
          <ac:spMkLst>
            <pc:docMk/>
            <pc:sldMk cId="2015540787" sldId="272"/>
            <ac:spMk id="2" creationId="{37356372-4859-8AE0-8FEF-604748AB7C3A}"/>
          </ac:spMkLst>
        </pc:spChg>
      </pc:sldChg>
      <pc:sldChg chg="modSp add replId">
        <pc:chgData name="Guest User" userId="" providerId="Windows Live" clId="Web-{D1AED9E0-73C8-41EF-A7CE-470DC6E136F7}" dt="2022-04-26T18:20:44.278" v="160" actId="20577"/>
        <pc:sldMkLst>
          <pc:docMk/>
          <pc:sldMk cId="1644575681" sldId="273"/>
        </pc:sldMkLst>
        <pc:spChg chg="mod">
          <ac:chgData name="Guest User" userId="" providerId="Windows Live" clId="Web-{D1AED9E0-73C8-41EF-A7CE-470DC6E136F7}" dt="2022-04-26T18:20:44.278" v="160" actId="20577"/>
          <ac:spMkLst>
            <pc:docMk/>
            <pc:sldMk cId="1644575681" sldId="273"/>
            <ac:spMk id="2" creationId="{37356372-4859-8AE0-8FEF-604748AB7C3A}"/>
          </ac:spMkLst>
        </pc:spChg>
      </pc:sldChg>
      <pc:sldChg chg="modSp add replId">
        <pc:chgData name="Guest User" userId="" providerId="Windows Live" clId="Web-{D1AED9E0-73C8-41EF-A7CE-470DC6E136F7}" dt="2022-04-26T18:20:56.356" v="177" actId="20577"/>
        <pc:sldMkLst>
          <pc:docMk/>
          <pc:sldMk cId="3253634380" sldId="274"/>
        </pc:sldMkLst>
        <pc:spChg chg="mod">
          <ac:chgData name="Guest User" userId="" providerId="Windows Live" clId="Web-{D1AED9E0-73C8-41EF-A7CE-470DC6E136F7}" dt="2022-04-26T18:20:56.356" v="177" actId="20577"/>
          <ac:spMkLst>
            <pc:docMk/>
            <pc:sldMk cId="3253634380" sldId="274"/>
            <ac:spMk id="2" creationId="{B79483B8-5EE5-B496-D91C-56ECD94003B4}"/>
          </ac:spMkLst>
        </pc:spChg>
        <pc:spChg chg="mod">
          <ac:chgData name="Guest User" userId="" providerId="Windows Live" clId="Web-{D1AED9E0-73C8-41EF-A7CE-470DC6E136F7}" dt="2022-04-26T18:20:51.653" v="163" actId="20577"/>
          <ac:spMkLst>
            <pc:docMk/>
            <pc:sldMk cId="3253634380" sldId="274"/>
            <ac:spMk id="3" creationId="{F90431FD-4B19-DEBA-12E4-06A2D8AB1A60}"/>
          </ac:spMkLst>
        </pc:spChg>
      </pc:sldChg>
      <pc:sldChg chg="modSp add replId">
        <pc:chgData name="Guest User" userId="" providerId="Windows Live" clId="Web-{D1AED9E0-73C8-41EF-A7CE-470DC6E136F7}" dt="2022-04-26T18:21:14.747" v="184" actId="20577"/>
        <pc:sldMkLst>
          <pc:docMk/>
          <pc:sldMk cId="2846097945" sldId="275"/>
        </pc:sldMkLst>
        <pc:spChg chg="mod">
          <ac:chgData name="Guest User" userId="" providerId="Windows Live" clId="Web-{D1AED9E0-73C8-41EF-A7CE-470DC6E136F7}" dt="2022-04-26T18:21:14.747" v="184" actId="20577"/>
          <ac:spMkLst>
            <pc:docMk/>
            <pc:sldMk cId="2846097945" sldId="275"/>
            <ac:spMk id="2" creationId="{6928189C-FAE0-760C-412D-9BFD50A79F81}"/>
          </ac:spMkLst>
        </pc:spChg>
      </pc:sldChg>
      <pc:sldChg chg="modSp add replId">
        <pc:chgData name="Guest User" userId="" providerId="Windows Live" clId="Web-{D1AED9E0-73C8-41EF-A7CE-470DC6E136F7}" dt="2022-04-26T18:32:48.759" v="445" actId="1076"/>
        <pc:sldMkLst>
          <pc:docMk/>
          <pc:sldMk cId="2159474193" sldId="276"/>
        </pc:sldMkLst>
        <pc:spChg chg="mod">
          <ac:chgData name="Guest User" userId="" providerId="Windows Live" clId="Web-{D1AED9E0-73C8-41EF-A7CE-470DC6E136F7}" dt="2022-04-26T18:32:48.759" v="445" actId="1076"/>
          <ac:spMkLst>
            <pc:docMk/>
            <pc:sldMk cId="2159474193" sldId="276"/>
            <ac:spMk id="5" creationId="{40ED1D44-BF29-3417-5699-353C9A60CDC9}"/>
          </ac:spMkLst>
        </pc:spChg>
      </pc:sldChg>
      <pc:sldChg chg="addSp delSp modSp add ord replId">
        <pc:chgData name="Guest User" userId="" providerId="Windows Live" clId="Web-{D1AED9E0-73C8-41EF-A7CE-470DC6E136F7}" dt="2022-04-26T18:40:16.959" v="502" actId="1076"/>
        <pc:sldMkLst>
          <pc:docMk/>
          <pc:sldMk cId="1658087089" sldId="277"/>
        </pc:sldMkLst>
        <pc:spChg chg="mod">
          <ac:chgData name="Guest User" userId="" providerId="Windows Live" clId="Web-{D1AED9E0-73C8-41EF-A7CE-470DC6E136F7}" dt="2022-04-26T18:39:07.928" v="494" actId="20577"/>
          <ac:spMkLst>
            <pc:docMk/>
            <pc:sldMk cId="1658087089" sldId="277"/>
            <ac:spMk id="2" creationId="{AAF1B3B5-591E-DC77-B06D-02D18399D2A2}"/>
          </ac:spMkLst>
        </pc:spChg>
        <pc:spChg chg="mod">
          <ac:chgData name="Guest User" userId="" providerId="Windows Live" clId="Web-{D1AED9E0-73C8-41EF-A7CE-470DC6E136F7}" dt="2022-04-26T18:39:25.210" v="497" actId="1076"/>
          <ac:spMkLst>
            <pc:docMk/>
            <pc:sldMk cId="1658087089" sldId="277"/>
            <ac:spMk id="10" creationId="{605665E7-4A55-E3EA-F399-2C708F031F3C}"/>
          </ac:spMkLst>
        </pc:spChg>
        <pc:picChg chg="add mod">
          <ac:chgData name="Guest User" userId="" providerId="Windows Live" clId="Web-{D1AED9E0-73C8-41EF-A7CE-470DC6E136F7}" dt="2022-04-26T18:40:16.959" v="502" actId="1076"/>
          <ac:picMkLst>
            <pc:docMk/>
            <pc:sldMk cId="1658087089" sldId="277"/>
            <ac:picMk id="3" creationId="{654692FB-D8C4-A88C-97CD-CCE0FF11220B}"/>
          </ac:picMkLst>
        </pc:picChg>
        <pc:picChg chg="del">
          <ac:chgData name="Guest User" userId="" providerId="Windows Live" clId="Web-{D1AED9E0-73C8-41EF-A7CE-470DC6E136F7}" dt="2022-04-26T18:39:26.975" v="498"/>
          <ac:picMkLst>
            <pc:docMk/>
            <pc:sldMk cId="1658087089" sldId="277"/>
            <ac:picMk id="5" creationId="{4B2F648E-DED6-ECE6-FDF0-37BA7DFC65FD}"/>
          </ac:picMkLst>
        </pc:picChg>
      </pc:sldChg>
    </pc:docChg>
  </pc:docChgLst>
  <pc:docChgLst>
    <pc:chgData name="Guest User" providerId="Windows Live" clId="Web-{1700F2BA-F4EB-4B69-9580-6B362F222FF2}"/>
    <pc:docChg chg="modSld">
      <pc:chgData name="Guest User" userId="" providerId="Windows Live" clId="Web-{1700F2BA-F4EB-4B69-9580-6B362F222FF2}" dt="2022-04-27T16:45:47.940" v="0"/>
      <pc:docMkLst>
        <pc:docMk/>
      </pc:docMkLst>
      <pc:sldChg chg="delSp">
        <pc:chgData name="Guest User" userId="" providerId="Windows Live" clId="Web-{1700F2BA-F4EB-4B69-9580-6B362F222FF2}" dt="2022-04-27T16:45:47.940" v="0"/>
        <pc:sldMkLst>
          <pc:docMk/>
          <pc:sldMk cId="2159474193" sldId="276"/>
        </pc:sldMkLst>
        <pc:spChg chg="del">
          <ac:chgData name="Guest User" userId="" providerId="Windows Live" clId="Web-{1700F2BA-F4EB-4B69-9580-6B362F222FF2}" dt="2022-04-27T16:45:47.940" v="0"/>
          <ac:spMkLst>
            <pc:docMk/>
            <pc:sldMk cId="2159474193" sldId="276"/>
            <ac:spMk id="6" creationId="{79E912E4-1D43-6B03-8DA9-477DD10A0084}"/>
          </ac:spMkLst>
        </pc:spChg>
      </pc:sldChg>
    </pc:docChg>
  </pc:docChgLst>
  <pc:docChgLst>
    <pc:chgData name="Guest User" userId="f2e857d3aff00df2" providerId="Windows Live" clId="Web-{7BB7B737-132A-4C29-AA4D-A60ED014330C}"/>
    <pc:docChg chg="addSld modSld sldOrd">
      <pc:chgData name="Guest User" userId="f2e857d3aff00df2" providerId="Windows Live" clId="Web-{7BB7B737-132A-4C29-AA4D-A60ED014330C}" dt="2022-04-27T04:13:44.923" v="412" actId="1076"/>
      <pc:docMkLst>
        <pc:docMk/>
      </pc:docMkLst>
      <pc:sldChg chg="modSp">
        <pc:chgData name="Guest User" userId="f2e857d3aff00df2" providerId="Windows Live" clId="Web-{7BB7B737-132A-4C29-AA4D-A60ED014330C}" dt="2022-04-27T04:13:44.923" v="412" actId="1076"/>
        <pc:sldMkLst>
          <pc:docMk/>
          <pc:sldMk cId="947630760" sldId="263"/>
        </pc:sldMkLst>
        <pc:graphicFrameChg chg="mod modGraphic">
          <ac:chgData name="Guest User" userId="f2e857d3aff00df2" providerId="Windows Live" clId="Web-{7BB7B737-132A-4C29-AA4D-A60ED014330C}" dt="2022-04-27T04:13:44.923" v="412" actId="1076"/>
          <ac:graphicFrameMkLst>
            <pc:docMk/>
            <pc:sldMk cId="947630760" sldId="263"/>
            <ac:graphicFrameMk id="4" creationId="{5D8E66D8-1A46-5C14-CF70-EF72E2558EF5}"/>
          </ac:graphicFrameMkLst>
        </pc:graphicFrameChg>
      </pc:sldChg>
      <pc:sldChg chg="modSp">
        <pc:chgData name="Guest User" userId="f2e857d3aff00df2" providerId="Windows Live" clId="Web-{7BB7B737-132A-4C29-AA4D-A60ED014330C}" dt="2022-04-27T04:07:51.298" v="263" actId="20577"/>
        <pc:sldMkLst>
          <pc:docMk/>
          <pc:sldMk cId="3721923796" sldId="267"/>
        </pc:sldMkLst>
        <pc:spChg chg="mod">
          <ac:chgData name="Guest User" userId="f2e857d3aff00df2" providerId="Windows Live" clId="Web-{7BB7B737-132A-4C29-AA4D-A60ED014330C}" dt="2022-04-27T04:07:51.298" v="263" actId="20577"/>
          <ac:spMkLst>
            <pc:docMk/>
            <pc:sldMk cId="3721923796" sldId="267"/>
            <ac:spMk id="4" creationId="{AA2DEE6B-68E2-9FD3-7301-20E4C310253B}"/>
          </ac:spMkLst>
        </pc:spChg>
      </pc:sldChg>
      <pc:sldChg chg="addSp modSp">
        <pc:chgData name="Guest User" userId="f2e857d3aff00df2" providerId="Windows Live" clId="Web-{7BB7B737-132A-4C29-AA4D-A60ED014330C}" dt="2022-04-27T04:01:26.970" v="254"/>
        <pc:sldMkLst>
          <pc:docMk/>
          <pc:sldMk cId="2197095411" sldId="271"/>
        </pc:sldMkLst>
        <pc:spChg chg="add">
          <ac:chgData name="Guest User" userId="f2e857d3aff00df2" providerId="Windows Live" clId="Web-{7BB7B737-132A-4C29-AA4D-A60ED014330C}" dt="2022-04-27T04:01:26.970" v="254"/>
          <ac:spMkLst>
            <pc:docMk/>
            <pc:sldMk cId="2197095411" sldId="271"/>
            <ac:spMk id="3" creationId="{4946BA39-3DA7-18B1-EAE2-392321BDDABF}"/>
          </ac:spMkLst>
        </pc:spChg>
        <pc:spChg chg="mod">
          <ac:chgData name="Guest User" userId="f2e857d3aff00df2" providerId="Windows Live" clId="Web-{7BB7B737-132A-4C29-AA4D-A60ED014330C}" dt="2022-04-27T03:00:08.909" v="95" actId="20577"/>
          <ac:spMkLst>
            <pc:docMk/>
            <pc:sldMk cId="2197095411" sldId="271"/>
            <ac:spMk id="4" creationId="{8362915F-15E7-05E7-5D78-7B656E8F5313}"/>
          </ac:spMkLst>
        </pc:spChg>
      </pc:sldChg>
      <pc:sldChg chg="addSp modSp">
        <pc:chgData name="Guest User" userId="f2e857d3aff00df2" providerId="Windows Live" clId="Web-{7BB7B737-132A-4C29-AA4D-A60ED014330C}" dt="2022-04-27T04:01:31.173" v="255"/>
        <pc:sldMkLst>
          <pc:docMk/>
          <pc:sldMk cId="2015540787" sldId="272"/>
        </pc:sldMkLst>
        <pc:spChg chg="add">
          <ac:chgData name="Guest User" userId="f2e857d3aff00df2" providerId="Windows Live" clId="Web-{7BB7B737-132A-4C29-AA4D-A60ED014330C}" dt="2022-04-27T04:01:31.173" v="255"/>
          <ac:spMkLst>
            <pc:docMk/>
            <pc:sldMk cId="2015540787" sldId="272"/>
            <ac:spMk id="3" creationId="{7BEE37A1-BF7E-40EC-E1AB-A8644BE98210}"/>
          </ac:spMkLst>
        </pc:spChg>
        <pc:spChg chg="mod">
          <ac:chgData name="Guest User" userId="f2e857d3aff00df2" providerId="Windows Live" clId="Web-{7BB7B737-132A-4C29-AA4D-A60ED014330C}" dt="2022-04-27T03:00:23.252" v="97" actId="20577"/>
          <ac:spMkLst>
            <pc:docMk/>
            <pc:sldMk cId="2015540787" sldId="272"/>
            <ac:spMk id="4" creationId="{8362915F-15E7-05E7-5D78-7B656E8F5313}"/>
          </ac:spMkLst>
        </pc:spChg>
      </pc:sldChg>
      <pc:sldChg chg="addSp modSp ord">
        <pc:chgData name="Guest User" userId="f2e857d3aff00df2" providerId="Windows Live" clId="Web-{7BB7B737-132A-4C29-AA4D-A60ED014330C}" dt="2022-04-27T04:03:14.423" v="258" actId="20577"/>
        <pc:sldMkLst>
          <pc:docMk/>
          <pc:sldMk cId="1644575681" sldId="273"/>
        </pc:sldMkLst>
        <pc:spChg chg="add">
          <ac:chgData name="Guest User" userId="f2e857d3aff00df2" providerId="Windows Live" clId="Web-{7BB7B737-132A-4C29-AA4D-A60ED014330C}" dt="2022-04-27T04:01:33.595" v="256"/>
          <ac:spMkLst>
            <pc:docMk/>
            <pc:sldMk cId="1644575681" sldId="273"/>
            <ac:spMk id="3" creationId="{07924520-35C4-B4B1-59D5-D43F7E7963B7}"/>
          </ac:spMkLst>
        </pc:spChg>
        <pc:spChg chg="mod">
          <ac:chgData name="Guest User" userId="f2e857d3aff00df2" providerId="Windows Live" clId="Web-{7BB7B737-132A-4C29-AA4D-A60ED014330C}" dt="2022-04-27T04:03:14.423" v="258" actId="20577"/>
          <ac:spMkLst>
            <pc:docMk/>
            <pc:sldMk cId="1644575681" sldId="273"/>
            <ac:spMk id="4" creationId="{8362915F-15E7-05E7-5D78-7B656E8F5313}"/>
          </ac:spMkLst>
        </pc:spChg>
      </pc:sldChg>
      <pc:sldChg chg="addSp modSp add replId">
        <pc:chgData name="Guest User" userId="f2e857d3aff00df2" providerId="Windows Live" clId="Web-{7BB7B737-132A-4C29-AA4D-A60ED014330C}" dt="2022-04-27T04:01:05.392" v="252" actId="20577"/>
        <pc:sldMkLst>
          <pc:docMk/>
          <pc:sldMk cId="2524182925" sldId="281"/>
        </pc:sldMkLst>
        <pc:spChg chg="add mod">
          <ac:chgData name="Guest User" userId="f2e857d3aff00df2" providerId="Windows Live" clId="Web-{7BB7B737-132A-4C29-AA4D-A60ED014330C}" dt="2022-04-27T04:01:05.392" v="252" actId="20577"/>
          <ac:spMkLst>
            <pc:docMk/>
            <pc:sldMk cId="2524182925" sldId="281"/>
            <ac:spMk id="3" creationId="{83888EC8-E0FC-FCA4-1F47-C2A89C64162C}"/>
          </ac:spMkLst>
        </pc:spChg>
        <pc:spChg chg="mod">
          <ac:chgData name="Guest User" userId="f2e857d3aff00df2" providerId="Windows Live" clId="Web-{7BB7B737-132A-4C29-AA4D-A60ED014330C}" dt="2022-04-27T03:00:16.049" v="96" actId="20577"/>
          <ac:spMkLst>
            <pc:docMk/>
            <pc:sldMk cId="2524182925" sldId="281"/>
            <ac:spMk id="4" creationId="{8362915F-15E7-05E7-5D78-7B656E8F5313}"/>
          </ac:spMkLst>
        </pc:spChg>
      </pc:sldChg>
    </pc:docChg>
  </pc:docChgLst>
  <pc:docChgLst>
    <pc:chgData name="Zach Cushon" userId="ced330510ee6e0b5" providerId="Windows Live" clId="Web-{6AD9C445-CC46-406A-8F07-2568D77EC08F}"/>
    <pc:docChg chg="addSld delSld modSld sldOrd addMainMaster delMainMaster">
      <pc:chgData name="Zach Cushon" userId="ced330510ee6e0b5" providerId="Windows Live" clId="Web-{6AD9C445-CC46-406A-8F07-2568D77EC08F}" dt="2022-04-26T07:28:59.534" v="650" actId="20577"/>
      <pc:docMkLst>
        <pc:docMk/>
      </pc:docMkLst>
      <pc:sldChg chg="modSp mod modClrScheme chgLayout">
        <pc:chgData name="Zach Cushon" userId="ced330510ee6e0b5" providerId="Windows Live" clId="Web-{6AD9C445-CC46-406A-8F07-2568D77EC08F}" dt="2022-04-26T07:15:19.927" v="335"/>
        <pc:sldMkLst>
          <pc:docMk/>
          <pc:sldMk cId="109857222" sldId="256"/>
        </pc:sldMkLst>
        <pc:spChg chg="mod ord">
          <ac:chgData name="Zach Cushon" userId="ced330510ee6e0b5" providerId="Windows Live" clId="Web-{6AD9C445-CC46-406A-8F07-2568D77EC08F}" dt="2022-04-26T07:15:19.927" v="335"/>
          <ac:spMkLst>
            <pc:docMk/>
            <pc:sldMk cId="109857222" sldId="256"/>
            <ac:spMk id="2" creationId="{00000000-0000-0000-0000-000000000000}"/>
          </ac:spMkLst>
        </pc:spChg>
        <pc:spChg chg="mod ord">
          <ac:chgData name="Zach Cushon" userId="ced330510ee6e0b5" providerId="Windows Live" clId="Web-{6AD9C445-CC46-406A-8F07-2568D77EC08F}" dt="2022-04-26T07:15:19.927" v="335"/>
          <ac:spMkLst>
            <pc:docMk/>
            <pc:sldMk cId="109857222" sldId="256"/>
            <ac:spMk id="3" creationId="{00000000-0000-0000-0000-000000000000}"/>
          </ac:spMkLst>
        </pc:spChg>
      </pc:sldChg>
      <pc:sldChg chg="modSp mod ord modClrScheme chgLayout">
        <pc:chgData name="Zach Cushon" userId="ced330510ee6e0b5" providerId="Windows Live" clId="Web-{6AD9C445-CC46-406A-8F07-2568D77EC08F}" dt="2022-04-26T07:16:10.489" v="351" actId="20577"/>
        <pc:sldMkLst>
          <pc:docMk/>
          <pc:sldMk cId="1505197966" sldId="257"/>
        </pc:sldMkLst>
        <pc:spChg chg="mod ord">
          <ac:chgData name="Zach Cushon" userId="ced330510ee6e0b5" providerId="Windows Live" clId="Web-{6AD9C445-CC46-406A-8F07-2568D77EC08F}" dt="2022-04-26T07:15:19.927" v="335"/>
          <ac:spMkLst>
            <pc:docMk/>
            <pc:sldMk cId="1505197966" sldId="257"/>
            <ac:spMk id="2" creationId="{B79483B8-5EE5-B496-D91C-56ECD94003B4}"/>
          </ac:spMkLst>
        </pc:spChg>
        <pc:spChg chg="mod ord">
          <ac:chgData name="Zach Cushon" userId="ced330510ee6e0b5" providerId="Windows Live" clId="Web-{6AD9C445-CC46-406A-8F07-2568D77EC08F}" dt="2022-04-26T07:16:10.489" v="351" actId="20577"/>
          <ac:spMkLst>
            <pc:docMk/>
            <pc:sldMk cId="1505197966" sldId="257"/>
            <ac:spMk id="3" creationId="{F90431FD-4B19-DEBA-12E4-06A2D8AB1A60}"/>
          </ac:spMkLst>
        </pc:spChg>
      </pc:sldChg>
      <pc:sldChg chg="addSp delSp modSp mod modClrScheme chgLayout">
        <pc:chgData name="Zach Cushon" userId="ced330510ee6e0b5" providerId="Windows Live" clId="Web-{6AD9C445-CC46-406A-8F07-2568D77EC08F}" dt="2022-04-26T07:15:57.504" v="344" actId="14100"/>
        <pc:sldMkLst>
          <pc:docMk/>
          <pc:sldMk cId="3263401172" sldId="258"/>
        </pc:sldMkLst>
        <pc:spChg chg="mod ord">
          <ac:chgData name="Zach Cushon" userId="ced330510ee6e0b5" providerId="Windows Live" clId="Web-{6AD9C445-CC46-406A-8F07-2568D77EC08F}" dt="2022-04-26T07:15:34.879" v="338" actId="14100"/>
          <ac:spMkLst>
            <pc:docMk/>
            <pc:sldMk cId="3263401172" sldId="258"/>
            <ac:spMk id="2" creationId="{37356372-4859-8AE0-8FEF-604748AB7C3A}"/>
          </ac:spMkLst>
        </pc:spChg>
        <pc:spChg chg="del">
          <ac:chgData name="Zach Cushon" userId="ced330510ee6e0b5" providerId="Windows Live" clId="Web-{6AD9C445-CC46-406A-8F07-2568D77EC08F}" dt="2022-04-26T07:04:41.177" v="0"/>
          <ac:spMkLst>
            <pc:docMk/>
            <pc:sldMk cId="3263401172" sldId="258"/>
            <ac:spMk id="3" creationId="{80DCB9EC-1373-A088-4D11-E4E0DEF03357}"/>
          </ac:spMkLst>
        </pc:spChg>
        <pc:spChg chg="add mod">
          <ac:chgData name="Zach Cushon" userId="ced330510ee6e0b5" providerId="Windows Live" clId="Web-{6AD9C445-CC46-406A-8F07-2568D77EC08F}" dt="2022-04-26T07:15:57.504" v="344" actId="14100"/>
          <ac:spMkLst>
            <pc:docMk/>
            <pc:sldMk cId="3263401172" sldId="258"/>
            <ac:spMk id="5" creationId="{40ED1D44-BF29-3417-5699-353C9A60CDC9}"/>
          </ac:spMkLst>
        </pc:spChg>
        <pc:spChg chg="add del mod">
          <ac:chgData name="Zach Cushon" userId="ced330510ee6e0b5" providerId="Windows Live" clId="Web-{6AD9C445-CC46-406A-8F07-2568D77EC08F}" dt="2022-04-26T07:09:48.052" v="211"/>
          <ac:spMkLst>
            <pc:docMk/>
            <pc:sldMk cId="3263401172" sldId="258"/>
            <ac:spMk id="7" creationId="{EA97492A-B63B-CBC4-36BA-4350B43C3076}"/>
          </ac:spMkLst>
        </pc:spChg>
        <pc:picChg chg="add del mod ord">
          <ac:chgData name="Zach Cushon" userId="ced330510ee6e0b5" providerId="Windows Live" clId="Web-{6AD9C445-CC46-406A-8F07-2568D77EC08F}" dt="2022-04-26T07:09:39.192" v="210"/>
          <ac:picMkLst>
            <pc:docMk/>
            <pc:sldMk cId="3263401172" sldId="258"/>
            <ac:picMk id="4" creationId="{2E9A587A-2879-4D94-2071-E8C148940B0B}"/>
          </ac:picMkLst>
        </pc:picChg>
        <pc:picChg chg="add mod ord">
          <ac:chgData name="Zach Cushon" userId="ced330510ee6e0b5" providerId="Windows Live" clId="Web-{6AD9C445-CC46-406A-8F07-2568D77EC08F}" dt="2022-04-26T07:15:25.848" v="336" actId="1076"/>
          <ac:picMkLst>
            <pc:docMk/>
            <pc:sldMk cId="3263401172" sldId="258"/>
            <ac:picMk id="8" creationId="{E94227C4-3E7E-8352-ECC0-F27C53E1EA82}"/>
          </ac:picMkLst>
        </pc:picChg>
      </pc:sldChg>
      <pc:sldChg chg="addSp delSp modSp new mod modClrScheme chgLayout">
        <pc:chgData name="Zach Cushon" userId="ced330510ee6e0b5" providerId="Windows Live" clId="Web-{6AD9C445-CC46-406A-8F07-2568D77EC08F}" dt="2022-04-26T07:22:56.144" v="586" actId="1076"/>
        <pc:sldMkLst>
          <pc:docMk/>
          <pc:sldMk cId="1148783562" sldId="259"/>
        </pc:sldMkLst>
        <pc:spChg chg="mod ord">
          <ac:chgData name="Zach Cushon" userId="ced330510ee6e0b5" providerId="Windows Live" clId="Web-{6AD9C445-CC46-406A-8F07-2568D77EC08F}" dt="2022-04-26T07:20:49.613" v="574" actId="1076"/>
          <ac:spMkLst>
            <pc:docMk/>
            <pc:sldMk cId="1148783562" sldId="259"/>
            <ac:spMk id="2" creationId="{67FE4532-D8AA-052C-B309-55650BADEC99}"/>
          </ac:spMkLst>
        </pc:spChg>
        <pc:spChg chg="del mod ord">
          <ac:chgData name="Zach Cushon" userId="ced330510ee6e0b5" providerId="Windows Live" clId="Web-{6AD9C445-CC46-406A-8F07-2568D77EC08F}" dt="2022-04-26T07:19:18.520" v="522"/>
          <ac:spMkLst>
            <pc:docMk/>
            <pc:sldMk cId="1148783562" sldId="259"/>
            <ac:spMk id="3" creationId="{DF54C748-B5C6-5AC5-63A7-B75D8817BE7A}"/>
          </ac:spMkLst>
        </pc:spChg>
        <pc:spChg chg="add del mod ord">
          <ac:chgData name="Zach Cushon" userId="ced330510ee6e0b5" providerId="Windows Live" clId="Web-{6AD9C445-CC46-406A-8F07-2568D77EC08F}" dt="2022-04-26T07:22:46.707" v="585" actId="14100"/>
          <ac:spMkLst>
            <pc:docMk/>
            <pc:sldMk cId="1148783562" sldId="259"/>
            <ac:spMk id="4" creationId="{59718C80-8A14-B5FD-A064-ABB86ACF2B27}"/>
          </ac:spMkLst>
        </pc:spChg>
        <pc:spChg chg="add del mod">
          <ac:chgData name="Zach Cushon" userId="ced330510ee6e0b5" providerId="Windows Live" clId="Web-{6AD9C445-CC46-406A-8F07-2568D77EC08F}" dt="2022-04-26T07:19:08.035" v="505"/>
          <ac:spMkLst>
            <pc:docMk/>
            <pc:sldMk cId="1148783562" sldId="259"/>
            <ac:spMk id="6" creationId="{58F601F5-167D-2B7B-1861-0E116D376888}"/>
          </ac:spMkLst>
        </pc:spChg>
        <pc:picChg chg="add mod">
          <ac:chgData name="Zach Cushon" userId="ced330510ee6e0b5" providerId="Windows Live" clId="Web-{6AD9C445-CC46-406A-8F07-2568D77EC08F}" dt="2022-04-26T07:22:56.144" v="586" actId="1076"/>
          <ac:picMkLst>
            <pc:docMk/>
            <pc:sldMk cId="1148783562" sldId="259"/>
            <ac:picMk id="7" creationId="{CADD88BF-C5A2-B4CB-0E8A-03475E7662D1}"/>
          </ac:picMkLst>
        </pc:picChg>
      </pc:sldChg>
      <pc:sldChg chg="modSp new del">
        <pc:chgData name="Zach Cushon" userId="ced330510ee6e0b5" providerId="Windows Live" clId="Web-{6AD9C445-CC46-406A-8F07-2568D77EC08F}" dt="2022-04-26T07:13:54.176" v="277"/>
        <pc:sldMkLst>
          <pc:docMk/>
          <pc:sldMk cId="1889122303" sldId="259"/>
        </pc:sldMkLst>
        <pc:spChg chg="mod">
          <ac:chgData name="Zach Cushon" userId="ced330510ee6e0b5" providerId="Windows Live" clId="Web-{6AD9C445-CC46-406A-8F07-2568D77EC08F}" dt="2022-04-26T07:13:20.301" v="254" actId="20577"/>
          <ac:spMkLst>
            <pc:docMk/>
            <pc:sldMk cId="1889122303" sldId="259"/>
            <ac:spMk id="2" creationId="{0D034657-B301-00A1-BE14-0EB69C4BB5DD}"/>
          </ac:spMkLst>
        </pc:spChg>
        <pc:spChg chg="mod">
          <ac:chgData name="Zach Cushon" userId="ced330510ee6e0b5" providerId="Windows Live" clId="Web-{6AD9C445-CC46-406A-8F07-2568D77EC08F}" dt="2022-04-26T07:13:52.161" v="276" actId="20577"/>
          <ac:spMkLst>
            <pc:docMk/>
            <pc:sldMk cId="1889122303" sldId="259"/>
            <ac:spMk id="3" creationId="{4784FB05-2065-94DF-3405-89A7085FB157}"/>
          </ac:spMkLst>
        </pc:spChg>
      </pc:sldChg>
      <pc:sldChg chg="modSp new">
        <pc:chgData name="Zach Cushon" userId="ced330510ee6e0b5" providerId="Windows Live" clId="Web-{6AD9C445-CC46-406A-8F07-2568D77EC08F}" dt="2022-04-26T07:24:06.347" v="599" actId="20577"/>
        <pc:sldMkLst>
          <pc:docMk/>
          <pc:sldMk cId="4206643114" sldId="260"/>
        </pc:sldMkLst>
        <pc:spChg chg="mod">
          <ac:chgData name="Zach Cushon" userId="ced330510ee6e0b5" providerId="Windows Live" clId="Web-{6AD9C445-CC46-406A-8F07-2568D77EC08F}" dt="2022-04-26T07:23:48.269" v="593" actId="20577"/>
          <ac:spMkLst>
            <pc:docMk/>
            <pc:sldMk cId="4206643114" sldId="260"/>
            <ac:spMk id="2" creationId="{6928189C-FAE0-760C-412D-9BFD50A79F81}"/>
          </ac:spMkLst>
        </pc:spChg>
        <pc:spChg chg="mod">
          <ac:chgData name="Zach Cushon" userId="ced330510ee6e0b5" providerId="Windows Live" clId="Web-{6AD9C445-CC46-406A-8F07-2568D77EC08F}" dt="2022-04-26T07:24:06.347" v="599" actId="20577"/>
          <ac:spMkLst>
            <pc:docMk/>
            <pc:sldMk cId="4206643114" sldId="260"/>
            <ac:spMk id="3" creationId="{2C1159E1-E136-CDF1-E79F-C737511F29FE}"/>
          </ac:spMkLst>
        </pc:spChg>
      </pc:sldChg>
      <pc:sldChg chg="addSp modSp new">
        <pc:chgData name="Zach Cushon" userId="ced330510ee6e0b5" providerId="Windows Live" clId="Web-{6AD9C445-CC46-406A-8F07-2568D77EC08F}" dt="2022-04-26T07:26:44.644" v="630" actId="1076"/>
        <pc:sldMkLst>
          <pc:docMk/>
          <pc:sldMk cId="2867252989" sldId="261"/>
        </pc:sldMkLst>
        <pc:spChg chg="mod">
          <ac:chgData name="Zach Cushon" userId="ced330510ee6e0b5" providerId="Windows Live" clId="Web-{6AD9C445-CC46-406A-8F07-2568D77EC08F}" dt="2022-04-26T07:24:24.785" v="603" actId="20577"/>
          <ac:spMkLst>
            <pc:docMk/>
            <pc:sldMk cId="2867252989" sldId="261"/>
            <ac:spMk id="2" creationId="{03D27F9A-CA20-7564-0D6D-C9BF54A2900E}"/>
          </ac:spMkLst>
        </pc:spChg>
        <pc:spChg chg="mod">
          <ac:chgData name="Zach Cushon" userId="ced330510ee6e0b5" providerId="Windows Live" clId="Web-{6AD9C445-CC46-406A-8F07-2568D77EC08F}" dt="2022-04-26T07:25:05.503" v="615" actId="20577"/>
          <ac:spMkLst>
            <pc:docMk/>
            <pc:sldMk cId="2867252989" sldId="261"/>
            <ac:spMk id="3" creationId="{E43AE269-2E63-BB49-6C3B-901B06A1D539}"/>
          </ac:spMkLst>
        </pc:spChg>
        <pc:spChg chg="add mod">
          <ac:chgData name="Zach Cushon" userId="ced330510ee6e0b5" providerId="Windows Live" clId="Web-{6AD9C445-CC46-406A-8F07-2568D77EC08F}" dt="2022-04-26T07:26:31.128" v="625" actId="1076"/>
          <ac:spMkLst>
            <pc:docMk/>
            <pc:sldMk cId="2867252989" sldId="261"/>
            <ac:spMk id="7" creationId="{693DDCE8-7DFC-8A46-F535-2B1545429B73}"/>
          </ac:spMkLst>
        </pc:spChg>
        <pc:picChg chg="add mod">
          <ac:chgData name="Zach Cushon" userId="ced330510ee6e0b5" providerId="Windows Live" clId="Web-{6AD9C445-CC46-406A-8F07-2568D77EC08F}" dt="2022-04-26T07:26:44.644" v="630" actId="1076"/>
          <ac:picMkLst>
            <pc:docMk/>
            <pc:sldMk cId="2867252989" sldId="261"/>
            <ac:picMk id="4" creationId="{3C3DE34C-6371-BBEA-BD0B-25F8D60FE672}"/>
          </ac:picMkLst>
        </pc:picChg>
        <pc:picChg chg="add mod">
          <ac:chgData name="Zach Cushon" userId="ced330510ee6e0b5" providerId="Windows Live" clId="Web-{6AD9C445-CC46-406A-8F07-2568D77EC08F}" dt="2022-04-26T07:26:35.331" v="628" actId="1076"/>
          <ac:picMkLst>
            <pc:docMk/>
            <pc:sldMk cId="2867252989" sldId="261"/>
            <ac:picMk id="5" creationId="{A040748F-D0DF-62C1-8A4F-19920C616C7C}"/>
          </ac:picMkLst>
        </pc:picChg>
        <pc:picChg chg="add mod">
          <ac:chgData name="Zach Cushon" userId="ced330510ee6e0b5" providerId="Windows Live" clId="Web-{6AD9C445-CC46-406A-8F07-2568D77EC08F}" dt="2022-04-26T07:26:40.003" v="629" actId="1076"/>
          <ac:picMkLst>
            <pc:docMk/>
            <pc:sldMk cId="2867252989" sldId="261"/>
            <ac:picMk id="6" creationId="{A9F1B3EB-720D-38F0-1A09-574C7CCA81C7}"/>
          </ac:picMkLst>
        </pc:picChg>
      </pc:sldChg>
      <pc:sldChg chg="modSp new">
        <pc:chgData name="Zach Cushon" userId="ced330510ee6e0b5" providerId="Windows Live" clId="Web-{6AD9C445-CC46-406A-8F07-2568D77EC08F}" dt="2022-04-26T07:27:29.909" v="638" actId="20577"/>
        <pc:sldMkLst>
          <pc:docMk/>
          <pc:sldMk cId="3923959607" sldId="262"/>
        </pc:sldMkLst>
        <pc:spChg chg="mod">
          <ac:chgData name="Zach Cushon" userId="ced330510ee6e0b5" providerId="Windows Live" clId="Web-{6AD9C445-CC46-406A-8F07-2568D77EC08F}" dt="2022-04-26T07:27:29.909" v="638" actId="20577"/>
          <ac:spMkLst>
            <pc:docMk/>
            <pc:sldMk cId="3923959607" sldId="262"/>
            <ac:spMk id="2" creationId="{79EE9C74-6E15-02D4-DB03-DE47A360C4F1}"/>
          </ac:spMkLst>
        </pc:spChg>
      </pc:sldChg>
      <pc:sldChg chg="modSp new">
        <pc:chgData name="Zach Cushon" userId="ced330510ee6e0b5" providerId="Windows Live" clId="Web-{6AD9C445-CC46-406A-8F07-2568D77EC08F}" dt="2022-04-26T07:27:36.519" v="641" actId="20577"/>
        <pc:sldMkLst>
          <pc:docMk/>
          <pc:sldMk cId="947630760" sldId="263"/>
        </pc:sldMkLst>
        <pc:spChg chg="mod">
          <ac:chgData name="Zach Cushon" userId="ced330510ee6e0b5" providerId="Windows Live" clId="Web-{6AD9C445-CC46-406A-8F07-2568D77EC08F}" dt="2022-04-26T07:27:36.519" v="641" actId="20577"/>
          <ac:spMkLst>
            <pc:docMk/>
            <pc:sldMk cId="947630760" sldId="263"/>
            <ac:spMk id="2" creationId="{676753F6-A071-2C5E-0F50-D8BB5066623C}"/>
          </ac:spMkLst>
        </pc:spChg>
      </pc:sldChg>
      <pc:sldChg chg="modSp new">
        <pc:chgData name="Zach Cushon" userId="ced330510ee6e0b5" providerId="Windows Live" clId="Web-{6AD9C445-CC46-406A-8F07-2568D77EC08F}" dt="2022-04-26T07:28:59.534" v="650" actId="20577"/>
        <pc:sldMkLst>
          <pc:docMk/>
          <pc:sldMk cId="1421646161" sldId="264"/>
        </pc:sldMkLst>
        <pc:spChg chg="mod">
          <ac:chgData name="Zach Cushon" userId="ced330510ee6e0b5" providerId="Windows Live" clId="Web-{6AD9C445-CC46-406A-8F07-2568D77EC08F}" dt="2022-04-26T07:28:59.534" v="650" actId="20577"/>
          <ac:spMkLst>
            <pc:docMk/>
            <pc:sldMk cId="1421646161" sldId="264"/>
            <ac:spMk id="2" creationId="{DE1BA4DF-55C7-9335-EDF2-E53C75D5AD7B}"/>
          </ac:spMkLst>
        </pc:spChg>
      </pc:sldChg>
      <pc:sldMasterChg chg="del delSldLayout">
        <pc:chgData name="Zach Cushon" userId="ced330510ee6e0b5" providerId="Windows Live" clId="Web-{6AD9C445-CC46-406A-8F07-2568D77EC08F}" dt="2022-04-26T07:10:15.270" v="214"/>
        <pc:sldMasterMkLst>
          <pc:docMk/>
          <pc:sldMasterMk cId="2460954070" sldId="2147483660"/>
        </pc:sldMasterMkLst>
        <pc:sldLayoutChg chg="del">
          <pc:chgData name="Zach Cushon" userId="ced330510ee6e0b5" providerId="Windows Live" clId="Web-{6AD9C445-CC46-406A-8F07-2568D77EC08F}" dt="2022-04-26T07:10:15.270" v="214"/>
          <pc:sldLayoutMkLst>
            <pc:docMk/>
            <pc:sldMasterMk cId="2460954070" sldId="2147483660"/>
            <pc:sldLayoutMk cId="2385387890" sldId="2147483661"/>
          </pc:sldLayoutMkLst>
        </pc:sldLayoutChg>
        <pc:sldLayoutChg chg="del">
          <pc:chgData name="Zach Cushon" userId="ced330510ee6e0b5" providerId="Windows Live" clId="Web-{6AD9C445-CC46-406A-8F07-2568D77EC08F}" dt="2022-04-26T07:10:15.270" v="214"/>
          <pc:sldLayoutMkLst>
            <pc:docMk/>
            <pc:sldMasterMk cId="2460954070" sldId="2147483660"/>
            <pc:sldLayoutMk cId="949138452" sldId="2147483662"/>
          </pc:sldLayoutMkLst>
        </pc:sldLayoutChg>
        <pc:sldLayoutChg chg="del">
          <pc:chgData name="Zach Cushon" userId="ced330510ee6e0b5" providerId="Windows Live" clId="Web-{6AD9C445-CC46-406A-8F07-2568D77EC08F}" dt="2022-04-26T07:10:15.270" v="214"/>
          <pc:sldLayoutMkLst>
            <pc:docMk/>
            <pc:sldMasterMk cId="2460954070" sldId="2147483660"/>
            <pc:sldLayoutMk cId="2591524520" sldId="2147483663"/>
          </pc:sldLayoutMkLst>
        </pc:sldLayoutChg>
        <pc:sldLayoutChg chg="del">
          <pc:chgData name="Zach Cushon" userId="ced330510ee6e0b5" providerId="Windows Live" clId="Web-{6AD9C445-CC46-406A-8F07-2568D77EC08F}" dt="2022-04-26T07:10:15.270" v="214"/>
          <pc:sldLayoutMkLst>
            <pc:docMk/>
            <pc:sldMasterMk cId="2460954070" sldId="2147483660"/>
            <pc:sldLayoutMk cId="1203092039" sldId="2147483664"/>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733172339" sldId="2147483665"/>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210312558" sldId="2147483666"/>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146388984" sldId="2147483667"/>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171841454" sldId="2147483668"/>
          </pc:sldLayoutMkLst>
        </pc:sldLayoutChg>
        <pc:sldLayoutChg chg="del">
          <pc:chgData name="Zach Cushon" userId="ced330510ee6e0b5" providerId="Windows Live" clId="Web-{6AD9C445-CC46-406A-8F07-2568D77EC08F}" dt="2022-04-26T07:10:15.270" v="214"/>
          <pc:sldLayoutMkLst>
            <pc:docMk/>
            <pc:sldMasterMk cId="2460954070" sldId="2147483660"/>
            <pc:sldLayoutMk cId="1718958274" sldId="2147483669"/>
          </pc:sldLayoutMkLst>
        </pc:sldLayoutChg>
        <pc:sldLayoutChg chg="del">
          <pc:chgData name="Zach Cushon" userId="ced330510ee6e0b5" providerId="Windows Live" clId="Web-{6AD9C445-CC46-406A-8F07-2568D77EC08F}" dt="2022-04-26T07:10:15.270" v="214"/>
          <pc:sldLayoutMkLst>
            <pc:docMk/>
            <pc:sldMasterMk cId="2460954070" sldId="2147483660"/>
            <pc:sldLayoutMk cId="2202905451" sldId="2147483670"/>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479445657" sldId="2147483671"/>
          </pc:sldLayoutMkLst>
        </pc:sldLayoutChg>
      </pc:sldMasterChg>
      <pc:sldMasterChg chg="add del addSldLayout delSldLayout modSldLayout">
        <pc:chgData name="Zach Cushon" userId="ced330510ee6e0b5" providerId="Windows Live" clId="Web-{6AD9C445-CC46-406A-8F07-2568D77EC08F}" dt="2022-04-26T07:10:54.208" v="215"/>
        <pc:sldMasterMkLst>
          <pc:docMk/>
          <pc:sldMasterMk cId="244937563" sldId="2147483672"/>
        </pc:sldMasterMkLst>
        <pc:sldLayoutChg chg="add del mod replId">
          <pc:chgData name="Zach Cushon" userId="ced330510ee6e0b5" providerId="Windows Live" clId="Web-{6AD9C445-CC46-406A-8F07-2568D77EC08F}" dt="2022-04-26T07:10:54.208" v="215"/>
          <pc:sldLayoutMkLst>
            <pc:docMk/>
            <pc:sldMasterMk cId="244937563" sldId="2147483672"/>
            <pc:sldLayoutMk cId="883166915" sldId="2147483673"/>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2010148488" sldId="2147483674"/>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698282095" sldId="2147483675"/>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3833397613" sldId="2147483676"/>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4198265165" sldId="2147483677"/>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3016023675" sldId="2147483678"/>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3406642384" sldId="2147483679"/>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612996411" sldId="2147483680"/>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3523429212" sldId="2147483681"/>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1187694472" sldId="2147483682"/>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1111786724" sldId="2147483683"/>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1877804069" sldId="2147483684"/>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4156350566" sldId="2147483685"/>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1362836797" sldId="2147483686"/>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482329608" sldId="2147483687"/>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2930010251" sldId="2147483688"/>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2341326590" sldId="2147483689"/>
          </pc:sldLayoutMkLst>
        </pc:sldLayoutChg>
      </pc:sldMasterChg>
      <pc:sldMasterChg chg="add del addSldLayout delSldLayout modSldLayout">
        <pc:chgData name="Zach Cushon" userId="ced330510ee6e0b5" providerId="Windows Live" clId="Web-{6AD9C445-CC46-406A-8F07-2568D77EC08F}" dt="2022-04-26T07:11:30.176" v="225"/>
        <pc:sldMasterMkLst>
          <pc:docMk/>
          <pc:sldMasterMk cId="2618388427" sldId="2147483690"/>
        </pc:sldMasterMkLst>
        <pc:sldLayoutChg chg="add del mod replId">
          <pc:chgData name="Zach Cushon" userId="ced330510ee6e0b5" providerId="Windows Live" clId="Web-{6AD9C445-CC46-406A-8F07-2568D77EC08F}" dt="2022-04-26T07:11:30.176" v="225"/>
          <pc:sldLayoutMkLst>
            <pc:docMk/>
            <pc:sldMasterMk cId="2618388427" sldId="2147483690"/>
            <pc:sldLayoutMk cId="3775613464" sldId="2147483691"/>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140238262" sldId="2147483692"/>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2562268410" sldId="2147483693"/>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3068111382" sldId="2147483694"/>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990341571" sldId="2147483695"/>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2852556644" sldId="2147483696"/>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3918592481" sldId="2147483697"/>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901531714" sldId="2147483698"/>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3149314909" sldId="2147483699"/>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734845697" sldId="2147483700"/>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533256148" sldId="2147483701"/>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2604747306" sldId="2147483702"/>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324485336" sldId="2147483703"/>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729683162" sldId="2147483704"/>
          </pc:sldLayoutMkLst>
        </pc:sldLayoutChg>
      </pc:sldMasterChg>
      <pc:sldMasterChg chg="add del addSldLayout delSldLayout modSldLayout">
        <pc:chgData name="Zach Cushon" userId="ced330510ee6e0b5" providerId="Windows Live" clId="Web-{6AD9C445-CC46-406A-8F07-2568D77EC08F}" dt="2022-04-26T07:11:59.614" v="227"/>
        <pc:sldMasterMkLst>
          <pc:docMk/>
          <pc:sldMasterMk cId="2843985460" sldId="2147483705"/>
        </pc:sldMasterMkLst>
        <pc:sldLayoutChg chg="add del mod replId">
          <pc:chgData name="Zach Cushon" userId="ced330510ee6e0b5" providerId="Windows Live" clId="Web-{6AD9C445-CC46-406A-8F07-2568D77EC08F}" dt="2022-04-26T07:11:59.614" v="227"/>
          <pc:sldLayoutMkLst>
            <pc:docMk/>
            <pc:sldMasterMk cId="2843985460" sldId="2147483705"/>
            <pc:sldLayoutMk cId="4290002435" sldId="2147483706"/>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837843886" sldId="2147483707"/>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661811471" sldId="2147483708"/>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852877755" sldId="2147483709"/>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794513502" sldId="2147483710"/>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4250475797" sldId="2147483711"/>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161879735" sldId="2147483712"/>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422942807" sldId="2147483713"/>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1371373401" sldId="2147483714"/>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2263785245" sldId="2147483715"/>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355404452" sldId="2147483716"/>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242439500" sldId="2147483717"/>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263618894" sldId="2147483718"/>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842883426" sldId="2147483719"/>
          </pc:sldLayoutMkLst>
        </pc:sldLayoutChg>
      </pc:sldMasterChg>
      <pc:sldMasterChg chg="add del addSldLayout delSldLayout modSldLayout">
        <pc:chgData name="Zach Cushon" userId="ced330510ee6e0b5" providerId="Windows Live" clId="Web-{6AD9C445-CC46-406A-8F07-2568D77EC08F}" dt="2022-04-26T07:12:07.317" v="228"/>
        <pc:sldMasterMkLst>
          <pc:docMk/>
          <pc:sldMasterMk cId="1224421606" sldId="2147483720"/>
        </pc:sldMasterMkLst>
        <pc:sldLayoutChg chg="add del mod replId">
          <pc:chgData name="Zach Cushon" userId="ced330510ee6e0b5" providerId="Windows Live" clId="Web-{6AD9C445-CC46-406A-8F07-2568D77EC08F}" dt="2022-04-26T07:12:07.317" v="228"/>
          <pc:sldLayoutMkLst>
            <pc:docMk/>
            <pc:sldMasterMk cId="1224421606" sldId="2147483720"/>
            <pc:sldLayoutMk cId="3601852266" sldId="2147483721"/>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4141285017" sldId="2147483722"/>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4208964953" sldId="2147483723"/>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548163517" sldId="2147483724"/>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3439212836" sldId="2147483725"/>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3362278845" sldId="2147483726"/>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2067204854" sldId="2147483727"/>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2087788393" sldId="2147483728"/>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1618792520" sldId="2147483729"/>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4011928675" sldId="2147483730"/>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2169301425" sldId="2147483731"/>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1581654236" sldId="2147483732"/>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1087719250" sldId="2147483733"/>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3765211435" sldId="2147483734"/>
          </pc:sldLayoutMkLst>
        </pc:sldLayoutChg>
      </pc:sldMasterChg>
      <pc:sldMasterChg chg="add del addSldLayout delSldLayout modSldLayout">
        <pc:chgData name="Zach Cushon" userId="ced330510ee6e0b5" providerId="Windows Live" clId="Web-{6AD9C445-CC46-406A-8F07-2568D77EC08F}" dt="2022-04-26T07:12:30.114" v="230"/>
        <pc:sldMasterMkLst>
          <pc:docMk/>
          <pc:sldMasterMk cId="485325544" sldId="2147483735"/>
        </pc:sldMasterMkLst>
        <pc:sldLayoutChg chg="add del mod replId">
          <pc:chgData name="Zach Cushon" userId="ced330510ee6e0b5" providerId="Windows Live" clId="Web-{6AD9C445-CC46-406A-8F07-2568D77EC08F}" dt="2022-04-26T07:12:30.114" v="230"/>
          <pc:sldLayoutMkLst>
            <pc:docMk/>
            <pc:sldMasterMk cId="485325544" sldId="2147483735"/>
            <pc:sldLayoutMk cId="2430028844" sldId="2147483736"/>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239239744" sldId="2147483737"/>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182739008" sldId="2147483738"/>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2977858021" sldId="2147483739"/>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38655274" sldId="2147483740"/>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3011561742" sldId="2147483741"/>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081818173" sldId="2147483742"/>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133700587" sldId="2147483743"/>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009034056" sldId="2147483744"/>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302935572" sldId="2147483745"/>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957816137" sldId="2147483746"/>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3437817415" sldId="2147483747"/>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3748884288" sldId="2147483748"/>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1852796846" sldId="2147483749"/>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202106392" sldId="2147483750"/>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972567328" sldId="2147483751"/>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1009011909" sldId="2147483752"/>
          </pc:sldLayoutMkLst>
        </pc:sldLayoutChg>
      </pc:sldMasterChg>
      <pc:sldMasterChg chg="add del addSldLayout delSldLayout modSldLayout">
        <pc:chgData name="Zach Cushon" userId="ced330510ee6e0b5" providerId="Windows Live" clId="Web-{6AD9C445-CC46-406A-8F07-2568D77EC08F}" dt="2022-04-26T07:15:14.661" v="334"/>
        <pc:sldMasterMkLst>
          <pc:docMk/>
          <pc:sldMasterMk cId="2913603832" sldId="2147483753"/>
        </pc:sldMasterMkLst>
        <pc:sldLayoutChg chg="add del mod replId">
          <pc:chgData name="Zach Cushon" userId="ced330510ee6e0b5" providerId="Windows Live" clId="Web-{6AD9C445-CC46-406A-8F07-2568D77EC08F}" dt="2022-04-26T07:15:14.661" v="334"/>
          <pc:sldLayoutMkLst>
            <pc:docMk/>
            <pc:sldMasterMk cId="2913603832" sldId="2147483753"/>
            <pc:sldLayoutMk cId="1150678790" sldId="2147483754"/>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3066147482" sldId="2147483755"/>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4029515304" sldId="2147483756"/>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541055857" sldId="2147483757"/>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737563781" sldId="2147483758"/>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313928384" sldId="2147483759"/>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733629138" sldId="2147483760"/>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3561531916" sldId="2147483761"/>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4183818931" sldId="2147483762"/>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891023416" sldId="2147483763"/>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769135137" sldId="2147483764"/>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373988948" sldId="2147483765"/>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129351094" sldId="2147483766"/>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901511142" sldId="2147483767"/>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893479039" sldId="2147483768"/>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614447162" sldId="2147483769"/>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422591593" sldId="2147483770"/>
          </pc:sldLayoutMkLst>
        </pc:sldLayoutChg>
      </pc:sldMasterChg>
      <pc:sldMasterChg chg="add del addSldLayout delSldLayout modSldLayout">
        <pc:chgData name="Zach Cushon" userId="ced330510ee6e0b5" providerId="Windows Live" clId="Web-{6AD9C445-CC46-406A-8F07-2568D77EC08F}" dt="2022-04-26T07:15:19.927" v="335"/>
        <pc:sldMasterMkLst>
          <pc:docMk/>
          <pc:sldMasterMk cId="3016342592" sldId="2147483771"/>
        </pc:sldMasterMkLst>
        <pc:sldLayoutChg chg="add del mod replId">
          <pc:chgData name="Zach Cushon" userId="ced330510ee6e0b5" providerId="Windows Live" clId="Web-{6AD9C445-CC46-406A-8F07-2568D77EC08F}" dt="2022-04-26T07:15:19.927" v="335"/>
          <pc:sldLayoutMkLst>
            <pc:docMk/>
            <pc:sldMasterMk cId="3016342592" sldId="2147483771"/>
            <pc:sldLayoutMk cId="4138288030" sldId="2147483772"/>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3723060232" sldId="2147483773"/>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2497575625" sldId="2147483774"/>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1063442249" sldId="2147483775"/>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1836556779" sldId="2147483776"/>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744754348" sldId="2147483777"/>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881065297" sldId="2147483778"/>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294708369" sldId="2147483779"/>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3455407066" sldId="2147483780"/>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2094919551" sldId="2147483781"/>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3934395891" sldId="2147483782"/>
          </pc:sldLayoutMkLst>
        </pc:sldLayoutChg>
      </pc:sldMasterChg>
      <pc:sldMasterChg chg="add addSldLayout modSldLayout">
        <pc:chgData name="Zach Cushon" userId="ced330510ee6e0b5" providerId="Windows Live" clId="Web-{6AD9C445-CC46-406A-8F07-2568D77EC08F}" dt="2022-04-26T07:15:19.927" v="335"/>
        <pc:sldMasterMkLst>
          <pc:docMk/>
          <pc:sldMasterMk cId="1749237863" sldId="2147483783"/>
        </pc:sldMasterMkLst>
        <pc:sldLayoutChg chg="add mod replId">
          <pc:chgData name="Zach Cushon" userId="ced330510ee6e0b5" providerId="Windows Live" clId="Web-{6AD9C445-CC46-406A-8F07-2568D77EC08F}" dt="2022-04-26T07:15:19.927" v="335"/>
          <pc:sldLayoutMkLst>
            <pc:docMk/>
            <pc:sldMasterMk cId="1749237863" sldId="2147483783"/>
            <pc:sldLayoutMk cId="1245590325" sldId="2147483784"/>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2786394607" sldId="2147483785"/>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2619293851" sldId="2147483786"/>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4063814109" sldId="2147483787"/>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895119376" sldId="2147483788"/>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513643476" sldId="2147483789"/>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590359638" sldId="2147483790"/>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291903068" sldId="2147483791"/>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760416106" sldId="2147483792"/>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543288266" sldId="2147483793"/>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584401994" sldId="2147483794"/>
          </pc:sldLayoutMkLst>
        </pc:sldLayoutChg>
      </pc:sldMasterChg>
    </pc:docChg>
  </pc:docChgLst>
  <pc:docChgLst>
    <pc:chgData name="Zach Cushon" userId="ced330510ee6e0b5" providerId="Windows Live" clId="Web-{907BFB51-C2FD-47E6-8AE9-80FEA1A1146D}"/>
    <pc:docChg chg="addSld modSld sldOrd">
      <pc:chgData name="Zach Cushon" userId="ced330510ee6e0b5" providerId="Windows Live" clId="Web-{907BFB51-C2FD-47E6-8AE9-80FEA1A1146D}" dt="2022-04-26T06:57:13.701" v="12" actId="20577"/>
      <pc:docMkLst>
        <pc:docMk/>
      </pc:docMkLst>
      <pc:sldChg chg="modSp new ord">
        <pc:chgData name="Zach Cushon" userId="ced330510ee6e0b5" providerId="Windows Live" clId="Web-{907BFB51-C2FD-47E6-8AE9-80FEA1A1146D}" dt="2022-04-26T06:57:13.701" v="12" actId="20577"/>
        <pc:sldMkLst>
          <pc:docMk/>
          <pc:sldMk cId="3263401172" sldId="258"/>
        </pc:sldMkLst>
        <pc:spChg chg="mod">
          <ac:chgData name="Zach Cushon" userId="ced330510ee6e0b5" providerId="Windows Live" clId="Web-{907BFB51-C2FD-47E6-8AE9-80FEA1A1146D}" dt="2022-04-26T06:57:13.701" v="12" actId="20577"/>
          <ac:spMkLst>
            <pc:docMk/>
            <pc:sldMk cId="3263401172" sldId="258"/>
            <ac:spMk id="2" creationId="{37356372-4859-8AE0-8FEF-604748AB7C3A}"/>
          </ac:spMkLst>
        </pc:spChg>
      </pc:sldChg>
    </pc:docChg>
  </pc:docChgLst>
  <pc:docChgLst>
    <pc:chgData name="Guest User" providerId="Windows Live" clId="Web-{02E80625-91B4-4B87-8DCD-388F40C4B7E9}"/>
    <pc:docChg chg="modSld">
      <pc:chgData name="Guest User" userId="" providerId="Windows Live" clId="Web-{02E80625-91B4-4B87-8DCD-388F40C4B7E9}" dt="2022-04-27T03:53:29.414" v="1463"/>
      <pc:docMkLst>
        <pc:docMk/>
      </pc:docMkLst>
      <pc:sldChg chg="modSp">
        <pc:chgData name="Guest User" userId="" providerId="Windows Live" clId="Web-{02E80625-91B4-4B87-8DCD-388F40C4B7E9}" dt="2022-04-27T03:53:29.414" v="1463"/>
        <pc:sldMkLst>
          <pc:docMk/>
          <pc:sldMk cId="947630760" sldId="263"/>
        </pc:sldMkLst>
        <pc:graphicFrameChg chg="mod modGraphic">
          <ac:chgData name="Guest User" userId="" providerId="Windows Live" clId="Web-{02E80625-91B4-4B87-8DCD-388F40C4B7E9}" dt="2022-04-27T03:53:29.414" v="1463"/>
          <ac:graphicFrameMkLst>
            <pc:docMk/>
            <pc:sldMk cId="947630760" sldId="263"/>
            <ac:graphicFrameMk id="4" creationId="{5D8E66D8-1A46-5C14-CF70-EF72E2558EF5}"/>
          </ac:graphicFrameMkLst>
        </pc:graphicFrameChg>
      </pc:sldChg>
      <pc:sldChg chg="modSp">
        <pc:chgData name="Guest User" userId="" providerId="Windows Live" clId="Web-{02E80625-91B4-4B87-8DCD-388F40C4B7E9}" dt="2022-04-27T02:37:34.881" v="352" actId="20577"/>
        <pc:sldMkLst>
          <pc:docMk/>
          <pc:sldMk cId="1421646161" sldId="264"/>
        </pc:sldMkLst>
        <pc:spChg chg="mod">
          <ac:chgData name="Guest User" userId="" providerId="Windows Live" clId="Web-{02E80625-91B4-4B87-8DCD-388F40C4B7E9}" dt="2022-04-27T02:37:34.881" v="352" actId="20577"/>
          <ac:spMkLst>
            <pc:docMk/>
            <pc:sldMk cId="1421646161" sldId="264"/>
            <ac:spMk id="3" creationId="{B32154A9-120A-DC07-0BFE-ECEF00045F8C}"/>
          </ac:spMkLst>
        </pc:spChg>
      </pc:sldChg>
      <pc:sldChg chg="modSp">
        <pc:chgData name="Guest User" userId="" providerId="Windows Live" clId="Web-{02E80625-91B4-4B87-8DCD-388F40C4B7E9}" dt="2022-04-27T02:50:43.999" v="1031" actId="20577"/>
        <pc:sldMkLst>
          <pc:docMk/>
          <pc:sldMk cId="1179944394" sldId="279"/>
        </pc:sldMkLst>
        <pc:spChg chg="mod">
          <ac:chgData name="Guest User" userId="" providerId="Windows Live" clId="Web-{02E80625-91B4-4B87-8DCD-388F40C4B7E9}" dt="2022-04-27T02:50:43.999" v="1031" actId="20577"/>
          <ac:spMkLst>
            <pc:docMk/>
            <pc:sldMk cId="1179944394" sldId="279"/>
            <ac:spMk id="3" creationId="{B32154A9-120A-DC07-0BFE-ECEF00045F8C}"/>
          </ac:spMkLst>
        </pc:spChg>
      </pc:sldChg>
    </pc:docChg>
  </pc:docChgLst>
  <pc:docChgLst>
    <pc:chgData name="Guest User" providerId="Windows Live" clId="Web-{503B79FC-41A7-4B05-9A04-1C52217D8B1B}"/>
    <pc:docChg chg="addSld modSld">
      <pc:chgData name="Guest User" userId="" providerId="Windows Live" clId="Web-{503B79FC-41A7-4B05-9A04-1C52217D8B1B}" dt="2022-04-26T18:02:07.112" v="48" actId="20577"/>
      <pc:docMkLst>
        <pc:docMk/>
      </pc:docMkLst>
      <pc:sldChg chg="modSp">
        <pc:chgData name="Guest User" userId="" providerId="Windows Live" clId="Web-{503B79FC-41A7-4B05-9A04-1C52217D8B1B}" dt="2022-04-26T17:48:18.861" v="20" actId="20577"/>
        <pc:sldMkLst>
          <pc:docMk/>
          <pc:sldMk cId="2867252989" sldId="261"/>
        </pc:sldMkLst>
        <pc:spChg chg="mod">
          <ac:chgData name="Guest User" userId="" providerId="Windows Live" clId="Web-{503B79FC-41A7-4B05-9A04-1C52217D8B1B}" dt="2022-04-26T17:48:18.861" v="20" actId="20577"/>
          <ac:spMkLst>
            <pc:docMk/>
            <pc:sldMk cId="2867252989" sldId="261"/>
            <ac:spMk id="3" creationId="{E43AE269-2E63-BB49-6C3B-901B06A1D539}"/>
          </ac:spMkLst>
        </pc:spChg>
      </pc:sldChg>
      <pc:sldChg chg="modSp add replId">
        <pc:chgData name="Guest User" userId="" providerId="Windows Live" clId="Web-{503B79FC-41A7-4B05-9A04-1C52217D8B1B}" dt="2022-04-26T17:48:36.080" v="31" actId="20577"/>
        <pc:sldMkLst>
          <pc:docMk/>
          <pc:sldMk cId="2660489170" sldId="269"/>
        </pc:sldMkLst>
        <pc:spChg chg="mod">
          <ac:chgData name="Guest User" userId="" providerId="Windows Live" clId="Web-{503B79FC-41A7-4B05-9A04-1C52217D8B1B}" dt="2022-04-26T17:48:36.080" v="31" actId="20577"/>
          <ac:spMkLst>
            <pc:docMk/>
            <pc:sldMk cId="2660489170" sldId="269"/>
            <ac:spMk id="2" creationId="{778C980E-AE8D-DAB7-2290-B21F926A9895}"/>
          </ac:spMkLst>
        </pc:spChg>
      </pc:sldChg>
      <pc:sldChg chg="modSp add replId">
        <pc:chgData name="Guest User" userId="" providerId="Windows Live" clId="Web-{503B79FC-41A7-4B05-9A04-1C52217D8B1B}" dt="2022-04-26T17:49:03.114" v="40" actId="20577"/>
        <pc:sldMkLst>
          <pc:docMk/>
          <pc:sldMk cId="2822728092" sldId="270"/>
        </pc:sldMkLst>
        <pc:spChg chg="mod">
          <ac:chgData name="Guest User" userId="" providerId="Windows Live" clId="Web-{503B79FC-41A7-4B05-9A04-1C52217D8B1B}" dt="2022-04-26T17:49:03.114" v="40" actId="20577"/>
          <ac:spMkLst>
            <pc:docMk/>
            <pc:sldMk cId="2822728092" sldId="270"/>
            <ac:spMk id="2" creationId="{778C980E-AE8D-DAB7-2290-B21F926A9895}"/>
          </ac:spMkLst>
        </pc:spChg>
      </pc:sldChg>
      <pc:sldChg chg="modSp add replId">
        <pc:chgData name="Guest User" userId="" providerId="Windows Live" clId="Web-{503B79FC-41A7-4B05-9A04-1C52217D8B1B}" dt="2022-04-26T18:02:07.112" v="48" actId="20577"/>
        <pc:sldMkLst>
          <pc:docMk/>
          <pc:sldMk cId="3920731746" sldId="271"/>
        </pc:sldMkLst>
        <pc:spChg chg="mod">
          <ac:chgData name="Guest User" userId="" providerId="Windows Live" clId="Web-{503B79FC-41A7-4B05-9A04-1C52217D8B1B}" dt="2022-04-26T18:02:07.112" v="48" actId="20577"/>
          <ac:spMkLst>
            <pc:docMk/>
            <pc:sldMk cId="3920731746" sldId="271"/>
            <ac:spMk id="2" creationId="{778C980E-AE8D-DAB7-2290-B21F926A98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4/27/2022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45590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4/27/2022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4328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4/27/2022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8440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4/27/2022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8639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4/27/2022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619293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4/27/2022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6381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4/27/2022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9511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4/27/2022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1364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4/27/2022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903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4/27/2022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29190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4/27/2022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6041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a:p>
            <a:pPr lvl="4"/>
            <a:endParaRPr lang="en-US"/>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4/27/2022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9237863"/>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es.wikipedia.org/wiki/Python"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s.wikipedia.org/wiki/Python" TargetMode="External"/><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2647" y="959997"/>
            <a:ext cx="5518066" cy="2268559"/>
          </a:xfrm>
        </p:spPr>
        <p:txBody>
          <a:bodyPr>
            <a:normAutofit/>
          </a:bodyPr>
          <a:lstStyle/>
          <a:p>
            <a:r>
              <a:rPr lang="en-US" sz="4400">
                <a:cs typeface="Calibri Light"/>
              </a:rPr>
              <a:t>Scheduling Web-App</a:t>
            </a:r>
            <a:br>
              <a:rPr lang="en-US" sz="4400">
                <a:cs typeface="Calibri Light"/>
              </a:rPr>
            </a:br>
            <a:r>
              <a:rPr lang="en-US" sz="4400">
                <a:cs typeface="Calibri Light"/>
              </a:rPr>
              <a:t>(FreshBook.me)</a:t>
            </a:r>
            <a:r>
              <a:rPr lang="en-US">
                <a:cs typeface="Calibri Light"/>
              </a:rPr>
              <a:t> </a:t>
            </a:r>
            <a:endParaRPr lang="en-US"/>
          </a:p>
        </p:txBody>
      </p:sp>
      <p:sp>
        <p:nvSpPr>
          <p:cNvPr id="3" name="Subtitle 2"/>
          <p:cNvSpPr>
            <a:spLocks noGrp="1"/>
          </p:cNvSpPr>
          <p:nvPr>
            <p:ph type="subTitle" idx="1"/>
          </p:nvPr>
        </p:nvSpPr>
        <p:spPr>
          <a:xfrm>
            <a:off x="2610832" y="3650719"/>
            <a:ext cx="5357600" cy="1160213"/>
          </a:xfrm>
        </p:spPr>
        <p:txBody>
          <a:bodyPr vert="horz" lIns="91440" tIns="45720" rIns="91440" bIns="45720" rtlCol="0" anchor="t">
            <a:normAutofit lnSpcReduction="10000"/>
          </a:bodyPr>
          <a:lstStyle/>
          <a:p>
            <a:pPr algn="l"/>
            <a:r>
              <a:rPr lang="en-US">
                <a:cs typeface="Calibri"/>
              </a:rPr>
              <a:t>Team:</a:t>
            </a:r>
            <a:endParaRPr lang="en-US"/>
          </a:p>
          <a:p>
            <a:pPr algn="l"/>
            <a:r>
              <a:rPr lang="en-US">
                <a:cs typeface="Calibri"/>
              </a:rPr>
              <a:t>Abdiasis Abdi, Adam Jokela, Garrett Marshall, Manni Singh, Nate Goodman, Zachary Cushon</a:t>
            </a:r>
          </a:p>
        </p:txBody>
      </p:sp>
      <p:sp>
        <p:nvSpPr>
          <p:cNvPr id="5" name="Subtitle 2">
            <a:extLst>
              <a:ext uri="{FF2B5EF4-FFF2-40B4-BE49-F238E27FC236}">
                <a16:creationId xmlns:a16="http://schemas.microsoft.com/office/drawing/2014/main" id="{0105C54B-C76A-E0FE-3D96-FCA6F88087BB}"/>
              </a:ext>
            </a:extLst>
          </p:cNvPr>
          <p:cNvSpPr txBox="1">
            <a:spLocks/>
          </p:cNvSpPr>
          <p:nvPr/>
        </p:nvSpPr>
        <p:spPr>
          <a:xfrm>
            <a:off x="2608249" y="5236712"/>
            <a:ext cx="5357600" cy="1160213"/>
          </a:xfrm>
          <a:prstGeom prst="rect">
            <a:avLst/>
          </a:prstGeom>
        </p:spPr>
        <p:txBody>
          <a:bodyPr vert="horz" lIns="91440" tIns="45720" rIns="91440" bIns="45720" rtlCol="0" anchor="t">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9pPr>
          </a:lstStyle>
          <a:p>
            <a:pPr algn="l"/>
            <a:r>
              <a:rPr lang="en-US">
                <a:cs typeface="Calibri"/>
              </a:rPr>
              <a:t>Supervisor:</a:t>
            </a:r>
            <a:endParaRPr lang="en-US">
              <a:cs typeface="Arial" panose="020B0604020202020204"/>
            </a:endParaRPr>
          </a:p>
          <a:p>
            <a:pPr algn="l"/>
            <a:r>
              <a:rPr lang="en-US">
                <a:cs typeface="Calibri"/>
              </a:rPr>
              <a:t>Razvan Andonie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83B8-5EE5-B496-D91C-56ECD94003B4}"/>
              </a:ext>
            </a:extLst>
          </p:cNvPr>
          <p:cNvSpPr>
            <a:spLocks noGrp="1"/>
          </p:cNvSpPr>
          <p:nvPr>
            <p:ph type="title"/>
          </p:nvPr>
        </p:nvSpPr>
        <p:spPr/>
        <p:txBody>
          <a:bodyPr/>
          <a:lstStyle/>
          <a:p>
            <a:r>
              <a:rPr lang="en-US">
                <a:cs typeface="Calibri Light"/>
              </a:rPr>
              <a:t>Low Level Design cont.</a:t>
            </a:r>
          </a:p>
        </p:txBody>
      </p:sp>
      <p:sp>
        <p:nvSpPr>
          <p:cNvPr id="3" name="Content Placeholder 2">
            <a:extLst>
              <a:ext uri="{FF2B5EF4-FFF2-40B4-BE49-F238E27FC236}">
                <a16:creationId xmlns:a16="http://schemas.microsoft.com/office/drawing/2014/main" id="{F90431FD-4B19-DEBA-12E4-06A2D8AB1A60}"/>
              </a:ext>
            </a:extLst>
          </p:cNvPr>
          <p:cNvSpPr>
            <a:spLocks noGrp="1"/>
          </p:cNvSpPr>
          <p:nvPr>
            <p:ph idx="1"/>
          </p:nvPr>
        </p:nvSpPr>
        <p:spPr/>
        <p:txBody>
          <a:bodyPr vert="horz" lIns="91440" tIns="45720" rIns="91440" bIns="45720" rtlCol="0" anchor="t">
            <a:normAutofit fontScale="92500"/>
          </a:bodyPr>
          <a:lstStyle/>
          <a:p>
            <a:pPr marL="344170" indent="-337820">
              <a:buFont typeface="Wingdings"/>
              <a:buChar char="§"/>
            </a:pPr>
            <a:r>
              <a:rPr lang="en-US">
                <a:ea typeface="+mn-lt"/>
                <a:cs typeface="+mn-lt"/>
              </a:rPr>
              <a:t>Ability to view and edit employee roster, being able to change the employees roles, their proficiency in each role, their daily availability, and their contact info</a:t>
            </a:r>
          </a:p>
          <a:p>
            <a:pPr marL="344170" indent="-337820">
              <a:buFont typeface="Wingdings"/>
              <a:buChar char="§"/>
            </a:pPr>
            <a:r>
              <a:rPr lang="en-US">
                <a:cs typeface="Arial"/>
              </a:rPr>
              <a:t>The employer will also be able to see how many hours an employee is scheduled for (if a schedule has been generated)</a:t>
            </a:r>
            <a:endParaRPr lang="en-US">
              <a:ea typeface="+mn-lt"/>
              <a:cs typeface="+mn-lt"/>
            </a:endParaRPr>
          </a:p>
          <a:p>
            <a:pPr marL="344170" indent="-337820">
              <a:buFont typeface="Wingdings"/>
              <a:buChar char="§"/>
            </a:pPr>
            <a:r>
              <a:rPr lang="en-US">
                <a:ea typeface="+mn-lt"/>
                <a:cs typeface="+mn-lt"/>
              </a:rPr>
              <a:t>Calendar for scheduling and viewing already scheduled employees will likely be imported from an existing library and then slightly changed to fit our application</a:t>
            </a:r>
          </a:p>
          <a:p>
            <a:pPr marL="344170" indent="-337820">
              <a:buFont typeface="Wingdings"/>
              <a:buChar char="§"/>
            </a:pPr>
            <a:r>
              <a:rPr lang="en-US">
                <a:ea typeface="+mn-lt"/>
                <a:cs typeface="+mn-lt"/>
              </a:rPr>
              <a:t>Database will be designed in a way that makes it simple to access all information needed by the application and the employer. </a:t>
            </a:r>
            <a:endParaRPr lang="en-US"/>
          </a:p>
        </p:txBody>
      </p:sp>
      <p:sp>
        <p:nvSpPr>
          <p:cNvPr id="5" name="TextBox 4">
            <a:extLst>
              <a:ext uri="{FF2B5EF4-FFF2-40B4-BE49-F238E27FC236}">
                <a16:creationId xmlns:a16="http://schemas.microsoft.com/office/drawing/2014/main" id="{EBC190F2-C65B-0793-21E8-C0C2ACE53AD8}"/>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Garrett</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325363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5" name="Rectangle 50">
            <a:extLst>
              <a:ext uri="{FF2B5EF4-FFF2-40B4-BE49-F238E27FC236}">
                <a16:creationId xmlns:a16="http://schemas.microsoft.com/office/drawing/2014/main" id="{51A66BAC-3D96-414D-BE93-08FA25717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52">
            <a:extLst>
              <a:ext uri="{FF2B5EF4-FFF2-40B4-BE49-F238E27FC236}">
                <a16:creationId xmlns:a16="http://schemas.microsoft.com/office/drawing/2014/main" id="{C63180FB-8DDF-458B-B4DA-B5ABB8168D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7" name="Picture 54">
            <a:extLst>
              <a:ext uri="{FF2B5EF4-FFF2-40B4-BE49-F238E27FC236}">
                <a16:creationId xmlns:a16="http://schemas.microsoft.com/office/drawing/2014/main" id="{C69BF601-6D2D-4EE0-AC5A-9D1339FC00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8" name="Rectangle 56">
            <a:extLst>
              <a:ext uri="{FF2B5EF4-FFF2-40B4-BE49-F238E27FC236}">
                <a16:creationId xmlns:a16="http://schemas.microsoft.com/office/drawing/2014/main" id="{A03291CB-5B59-4C99-B808-5FCA074D5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8">
            <a:extLst>
              <a:ext uri="{FF2B5EF4-FFF2-40B4-BE49-F238E27FC236}">
                <a16:creationId xmlns:a16="http://schemas.microsoft.com/office/drawing/2014/main" id="{005B92D5-CDA5-4E80-8CFE-AD94E3C9E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0">
            <a:extLst>
              <a:ext uri="{FF2B5EF4-FFF2-40B4-BE49-F238E27FC236}">
                <a16:creationId xmlns:a16="http://schemas.microsoft.com/office/drawing/2014/main" id="{1B9B746A-BC26-4300-BC89-5445B06DE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021E5-090A-03FE-7208-90EA6D8C5A4B}"/>
              </a:ext>
            </a:extLst>
          </p:cNvPr>
          <p:cNvSpPr>
            <a:spLocks noGrp="1"/>
          </p:cNvSpPr>
          <p:nvPr>
            <p:ph type="title"/>
          </p:nvPr>
        </p:nvSpPr>
        <p:spPr>
          <a:xfrm>
            <a:off x="1969804" y="808056"/>
            <a:ext cx="3969504" cy="1077229"/>
          </a:xfrm>
        </p:spPr>
        <p:txBody>
          <a:bodyPr>
            <a:normAutofit/>
          </a:bodyPr>
          <a:lstStyle/>
          <a:p>
            <a:pPr algn="l"/>
            <a:r>
              <a:rPr lang="en-US">
                <a:cs typeface="Arial"/>
              </a:rPr>
              <a:t>Prototype Database Design</a:t>
            </a:r>
            <a:endParaRPr lang="en-US"/>
          </a:p>
        </p:txBody>
      </p:sp>
      <p:sp>
        <p:nvSpPr>
          <p:cNvPr id="3" name="Content Placeholder 2">
            <a:extLst>
              <a:ext uri="{FF2B5EF4-FFF2-40B4-BE49-F238E27FC236}">
                <a16:creationId xmlns:a16="http://schemas.microsoft.com/office/drawing/2014/main" id="{69F7E7CE-4350-F80D-0344-E79196A23DB5}"/>
              </a:ext>
            </a:extLst>
          </p:cNvPr>
          <p:cNvSpPr>
            <a:spLocks noGrp="1"/>
          </p:cNvSpPr>
          <p:nvPr>
            <p:ph idx="1"/>
          </p:nvPr>
        </p:nvSpPr>
        <p:spPr>
          <a:xfrm>
            <a:off x="1969803" y="2052116"/>
            <a:ext cx="3969505" cy="3997828"/>
          </a:xfrm>
        </p:spPr>
        <p:txBody>
          <a:bodyPr>
            <a:normAutofit/>
          </a:bodyPr>
          <a:lstStyle/>
          <a:p>
            <a:pPr marL="344170" indent="-337820">
              <a:lnSpc>
                <a:spcPct val="110000"/>
              </a:lnSpc>
            </a:pPr>
            <a:r>
              <a:rPr lang="en-US" sz="1100">
                <a:cs typeface="Arial"/>
              </a:rPr>
              <a:t>This database is designed to link employees to their respective availability entries, each availability entry represents a block of availability</a:t>
            </a:r>
          </a:p>
          <a:p>
            <a:pPr marL="344170" indent="-337820">
              <a:lnSpc>
                <a:spcPct val="110000"/>
              </a:lnSpc>
            </a:pPr>
            <a:endParaRPr lang="en-US" sz="1100">
              <a:cs typeface="Arial"/>
            </a:endParaRPr>
          </a:p>
          <a:p>
            <a:pPr marL="344170" indent="-337820">
              <a:lnSpc>
                <a:spcPct val="110000"/>
              </a:lnSpc>
            </a:pPr>
            <a:r>
              <a:rPr lang="en-US" sz="1100">
                <a:cs typeface="Arial"/>
              </a:rPr>
              <a:t>This should make it easy to find an employee that fits very specific time slots efficiently</a:t>
            </a:r>
          </a:p>
          <a:p>
            <a:pPr marL="344170" indent="-337820">
              <a:lnSpc>
                <a:spcPct val="110000"/>
              </a:lnSpc>
            </a:pPr>
            <a:endParaRPr lang="en-US" sz="1100">
              <a:cs typeface="Arial"/>
            </a:endParaRPr>
          </a:p>
          <a:p>
            <a:pPr marL="344170" indent="-337820">
              <a:lnSpc>
                <a:spcPct val="110000"/>
              </a:lnSpc>
            </a:pPr>
            <a:endParaRPr lang="en-US" sz="1100">
              <a:cs typeface="Arial"/>
            </a:endParaRPr>
          </a:p>
          <a:p>
            <a:pPr marL="344170" indent="-337820">
              <a:lnSpc>
                <a:spcPct val="110000"/>
              </a:lnSpc>
            </a:pPr>
            <a:r>
              <a:rPr lang="en-US" sz="1100">
                <a:cs typeface="Arial"/>
              </a:rPr>
              <a:t>Employee table</a:t>
            </a:r>
          </a:p>
          <a:p>
            <a:pPr marL="795020" lvl="1" indent="-337820">
              <a:lnSpc>
                <a:spcPct val="110000"/>
              </a:lnSpc>
            </a:pPr>
            <a:r>
              <a:rPr lang="en-US" sz="1100">
                <a:cs typeface="Arial"/>
              </a:rPr>
              <a:t>Holds employee information such as their proficiency score, employee ID, age etc.</a:t>
            </a:r>
          </a:p>
          <a:p>
            <a:pPr marL="344170" indent="-337820">
              <a:lnSpc>
                <a:spcPct val="110000"/>
              </a:lnSpc>
            </a:pPr>
            <a:r>
              <a:rPr lang="en-US" sz="1100">
                <a:cs typeface="Arial"/>
              </a:rPr>
              <a:t>Availability table</a:t>
            </a:r>
          </a:p>
          <a:p>
            <a:pPr marL="795020" lvl="1" indent="-337820">
              <a:lnSpc>
                <a:spcPct val="110000"/>
              </a:lnSpc>
            </a:pPr>
            <a:r>
              <a:rPr lang="en-US" sz="1100">
                <a:cs typeface="Arial"/>
              </a:rPr>
              <a:t>Holds day of week, start time, end time, availability ID and day of week</a:t>
            </a:r>
          </a:p>
          <a:p>
            <a:pPr marL="344170" indent="-337820">
              <a:lnSpc>
                <a:spcPct val="110000"/>
              </a:lnSpc>
            </a:pPr>
            <a:endParaRPr lang="en-US" sz="1100">
              <a:cs typeface="Arial"/>
            </a:endParaRPr>
          </a:p>
        </p:txBody>
      </p:sp>
      <p:pic>
        <p:nvPicPr>
          <p:cNvPr id="4" name="Picture 4">
            <a:extLst>
              <a:ext uri="{FF2B5EF4-FFF2-40B4-BE49-F238E27FC236}">
                <a16:creationId xmlns:a16="http://schemas.microsoft.com/office/drawing/2014/main" id="{3E0CE89A-6E10-64DA-0934-6B9439957F0C}"/>
              </a:ext>
            </a:extLst>
          </p:cNvPr>
          <p:cNvPicPr>
            <a:picLocks noChangeAspect="1"/>
          </p:cNvPicPr>
          <p:nvPr/>
        </p:nvPicPr>
        <p:blipFill>
          <a:blip r:embed="rId5"/>
          <a:stretch>
            <a:fillRect/>
          </a:stretch>
        </p:blipFill>
        <p:spPr>
          <a:xfrm>
            <a:off x="6924296" y="1625138"/>
            <a:ext cx="3994617" cy="19473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8" name="Picture 9">
            <a:extLst>
              <a:ext uri="{FF2B5EF4-FFF2-40B4-BE49-F238E27FC236}">
                <a16:creationId xmlns:a16="http://schemas.microsoft.com/office/drawing/2014/main" id="{85A64377-EC33-3C1E-9EB7-995D4A0A4432}"/>
              </a:ext>
            </a:extLst>
          </p:cNvPr>
          <p:cNvPicPr>
            <a:picLocks noChangeAspect="1"/>
          </p:cNvPicPr>
          <p:nvPr/>
        </p:nvPicPr>
        <p:blipFill>
          <a:blip r:embed="rId6"/>
          <a:stretch>
            <a:fillRect/>
          </a:stretch>
        </p:blipFill>
        <p:spPr>
          <a:xfrm>
            <a:off x="5932259" y="4377747"/>
            <a:ext cx="4986654" cy="123308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1" name="Rectangle 62">
            <a:extLst>
              <a:ext uri="{FF2B5EF4-FFF2-40B4-BE49-F238E27FC236}">
                <a16:creationId xmlns:a16="http://schemas.microsoft.com/office/drawing/2014/main" id="{3D58D5FE-2F66-4B72-B021-1663DF26C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8FB6CD5-199F-88B7-94D6-59D2481D8991}"/>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Zach</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398399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189C-FAE0-760C-412D-9BFD50A79F81}"/>
              </a:ext>
            </a:extLst>
          </p:cNvPr>
          <p:cNvSpPr>
            <a:spLocks noGrp="1"/>
          </p:cNvSpPr>
          <p:nvPr>
            <p:ph type="title"/>
          </p:nvPr>
        </p:nvSpPr>
        <p:spPr/>
        <p:txBody>
          <a:bodyPr/>
          <a:lstStyle/>
          <a:p>
            <a:r>
              <a:rPr lang="en-US">
                <a:cs typeface="Arial"/>
              </a:rPr>
              <a:t>High Level Design</a:t>
            </a:r>
            <a:endParaRPr lang="en-US"/>
          </a:p>
        </p:txBody>
      </p:sp>
      <p:sp>
        <p:nvSpPr>
          <p:cNvPr id="3" name="Content Placeholder 2">
            <a:extLst>
              <a:ext uri="{FF2B5EF4-FFF2-40B4-BE49-F238E27FC236}">
                <a16:creationId xmlns:a16="http://schemas.microsoft.com/office/drawing/2014/main" id="{2C1159E1-E136-CDF1-E79F-C737511F29FE}"/>
              </a:ext>
            </a:extLst>
          </p:cNvPr>
          <p:cNvSpPr>
            <a:spLocks noGrp="1"/>
          </p:cNvSpPr>
          <p:nvPr>
            <p:ph idx="1"/>
          </p:nvPr>
        </p:nvSpPr>
        <p:spPr>
          <a:xfrm>
            <a:off x="2693712" y="2327771"/>
            <a:ext cx="7796540" cy="3997828"/>
          </a:xfrm>
        </p:spPr>
        <p:txBody>
          <a:bodyPr/>
          <a:lstStyle/>
          <a:p>
            <a:pPr marL="349250" indent="-342900">
              <a:buFont typeface="Wingdings"/>
              <a:buChar char="§"/>
            </a:pPr>
            <a:r>
              <a:rPr lang="en-US">
                <a:ea typeface="+mn-lt"/>
                <a:cs typeface="+mn-lt"/>
              </a:rPr>
              <a:t>The web app is hosted through stellar at the domain freshbook.me</a:t>
            </a:r>
          </a:p>
          <a:p>
            <a:pPr marL="349250" indent="-342900">
              <a:buFont typeface="Wingdings"/>
              <a:buChar char="§"/>
            </a:pPr>
            <a:r>
              <a:rPr lang="en-US">
                <a:ea typeface="+mn-lt"/>
                <a:cs typeface="+mn-lt"/>
              </a:rPr>
              <a:t>User will navigate to the website, log in or create a profile for their business, and then be able to adjust business and employee information to generate a possible work schedule. </a:t>
            </a:r>
          </a:p>
          <a:p>
            <a:pPr marL="349250" indent="-342900">
              <a:buFont typeface="Wingdings"/>
              <a:buChar char="§"/>
            </a:pPr>
            <a:r>
              <a:rPr lang="en-US">
                <a:ea typeface="+mn-lt"/>
                <a:cs typeface="+mn-lt"/>
              </a:rPr>
              <a:t>React front end and SQLite back end is connected and given functionality using Flask.</a:t>
            </a:r>
            <a:endParaRPr lang="en-US">
              <a:cs typeface="Arial" panose="020B0604020202020204"/>
            </a:endParaRPr>
          </a:p>
          <a:p>
            <a:pPr marL="349250" indent="-342900">
              <a:buFont typeface="Wingdings"/>
              <a:buChar char="§"/>
            </a:pPr>
            <a:endParaRPr lang="en-US">
              <a:cs typeface="Arial" panose="020B0604020202020204"/>
            </a:endParaRPr>
          </a:p>
          <a:p>
            <a:pPr marL="349250" indent="-342900">
              <a:buFont typeface="Wingdings"/>
              <a:buChar char="§"/>
            </a:pPr>
            <a:endParaRPr lang="en-US">
              <a:cs typeface="Arial" panose="020B0604020202020204"/>
            </a:endParaRPr>
          </a:p>
          <a:p>
            <a:pPr marL="6350" indent="0">
              <a:buNone/>
            </a:pPr>
            <a:endParaRPr lang="en-US">
              <a:cs typeface="Arial" panose="020B0604020202020204"/>
            </a:endParaRPr>
          </a:p>
        </p:txBody>
      </p:sp>
      <p:sp>
        <p:nvSpPr>
          <p:cNvPr id="6" name="TextBox 5">
            <a:extLst>
              <a:ext uri="{FF2B5EF4-FFF2-40B4-BE49-F238E27FC236}">
                <a16:creationId xmlns:a16="http://schemas.microsoft.com/office/drawing/2014/main" id="{6F086C8F-DC85-63AD-AE1F-0C7208386113}"/>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Zach</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420664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189C-FAE0-760C-412D-9BFD50A79F81}"/>
              </a:ext>
            </a:extLst>
          </p:cNvPr>
          <p:cNvSpPr>
            <a:spLocks noGrp="1"/>
          </p:cNvSpPr>
          <p:nvPr>
            <p:ph type="title"/>
          </p:nvPr>
        </p:nvSpPr>
        <p:spPr/>
        <p:txBody>
          <a:bodyPr/>
          <a:lstStyle/>
          <a:p>
            <a:r>
              <a:rPr lang="en-US">
                <a:cs typeface="Arial"/>
              </a:rPr>
              <a:t>High Level Design cont.</a:t>
            </a:r>
            <a:endParaRPr lang="en-US"/>
          </a:p>
        </p:txBody>
      </p:sp>
      <p:sp>
        <p:nvSpPr>
          <p:cNvPr id="3" name="Content Placeholder 2">
            <a:extLst>
              <a:ext uri="{FF2B5EF4-FFF2-40B4-BE49-F238E27FC236}">
                <a16:creationId xmlns:a16="http://schemas.microsoft.com/office/drawing/2014/main" id="{2C1159E1-E136-CDF1-E79F-C737511F29FE}"/>
              </a:ext>
            </a:extLst>
          </p:cNvPr>
          <p:cNvSpPr>
            <a:spLocks noGrp="1"/>
          </p:cNvSpPr>
          <p:nvPr>
            <p:ph idx="1"/>
          </p:nvPr>
        </p:nvSpPr>
        <p:spPr>
          <a:xfrm>
            <a:off x="2693712" y="1990664"/>
            <a:ext cx="7796540" cy="3997828"/>
          </a:xfrm>
        </p:spPr>
        <p:txBody>
          <a:bodyPr>
            <a:normAutofit lnSpcReduction="10000"/>
          </a:bodyPr>
          <a:lstStyle/>
          <a:p>
            <a:pPr marL="6350" indent="0">
              <a:buNone/>
            </a:pPr>
            <a:endParaRPr lang="en-US">
              <a:cs typeface="Arial"/>
            </a:endParaRPr>
          </a:p>
          <a:p>
            <a:pPr marL="349250" indent="-342900"/>
            <a:r>
              <a:rPr lang="en-US">
                <a:cs typeface="Arial"/>
              </a:rPr>
              <a:t>Flask uses templates that represent the front end and functionality is added to these templates by connecting front end utilities to forms(methods) written in Python</a:t>
            </a:r>
          </a:p>
          <a:p>
            <a:pPr marL="349250" indent="-342900"/>
            <a:r>
              <a:rPr lang="en-US">
                <a:ea typeface="+mn-lt"/>
                <a:cs typeface="+mn-lt"/>
              </a:rPr>
              <a:t>Similarly, the </a:t>
            </a:r>
            <a:r>
              <a:rPr lang="en-US" err="1">
                <a:ea typeface="+mn-lt"/>
                <a:cs typeface="+mn-lt"/>
              </a:rPr>
              <a:t>SQlite</a:t>
            </a:r>
            <a:r>
              <a:rPr lang="en-US">
                <a:ea typeface="+mn-lt"/>
                <a:cs typeface="+mn-lt"/>
              </a:rPr>
              <a:t> database is also connected to the templates using flask</a:t>
            </a:r>
            <a:endParaRPr lang="en-US">
              <a:cs typeface="Arial"/>
            </a:endParaRPr>
          </a:p>
          <a:p>
            <a:pPr marL="349250" indent="-342900"/>
            <a:r>
              <a:rPr lang="en-US">
                <a:cs typeface="Arial"/>
              </a:rPr>
              <a:t>Each template represents a page on the front end, and each front end page is connected together by Flask with routes declared in python that make navigating between different front end pages trivial.</a:t>
            </a:r>
          </a:p>
          <a:p>
            <a:pPr marL="349250" indent="-342900"/>
            <a:endParaRPr lang="en-US">
              <a:cs typeface="Arial"/>
            </a:endParaRPr>
          </a:p>
          <a:p>
            <a:pPr marL="349250" indent="-342900"/>
            <a:endParaRPr lang="en-US">
              <a:cs typeface="Arial"/>
            </a:endParaRPr>
          </a:p>
          <a:p>
            <a:pPr marL="349250" indent="-342900"/>
            <a:endParaRPr lang="en-US">
              <a:cs typeface="Arial"/>
            </a:endParaRPr>
          </a:p>
        </p:txBody>
      </p:sp>
      <p:sp>
        <p:nvSpPr>
          <p:cNvPr id="5" name="TextBox 4">
            <a:extLst>
              <a:ext uri="{FF2B5EF4-FFF2-40B4-BE49-F238E27FC236}">
                <a16:creationId xmlns:a16="http://schemas.microsoft.com/office/drawing/2014/main" id="{89E9C1E0-3F60-C217-65D0-DBB5718E8F3C}"/>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Garrett</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284609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7F9A-CA20-7564-0D6D-C9BF54A2900E}"/>
              </a:ext>
            </a:extLst>
          </p:cNvPr>
          <p:cNvSpPr>
            <a:spLocks noGrp="1"/>
          </p:cNvSpPr>
          <p:nvPr>
            <p:ph type="title"/>
          </p:nvPr>
        </p:nvSpPr>
        <p:spPr/>
        <p:txBody>
          <a:bodyPr/>
          <a:lstStyle/>
          <a:p>
            <a:r>
              <a:rPr lang="en-US">
                <a:cs typeface="Arial"/>
              </a:rPr>
              <a:t>Tools</a:t>
            </a:r>
            <a:endParaRPr lang="en-US"/>
          </a:p>
        </p:txBody>
      </p:sp>
      <p:sp>
        <p:nvSpPr>
          <p:cNvPr id="3" name="Content Placeholder 2">
            <a:extLst>
              <a:ext uri="{FF2B5EF4-FFF2-40B4-BE49-F238E27FC236}">
                <a16:creationId xmlns:a16="http://schemas.microsoft.com/office/drawing/2014/main" id="{E43AE269-2E63-BB49-6C3B-901B06A1D539}"/>
              </a:ext>
            </a:extLst>
          </p:cNvPr>
          <p:cNvSpPr>
            <a:spLocks noGrp="1"/>
          </p:cNvSpPr>
          <p:nvPr>
            <p:ph idx="1"/>
          </p:nvPr>
        </p:nvSpPr>
        <p:spPr>
          <a:xfrm>
            <a:off x="2680798" y="1613935"/>
            <a:ext cx="7827265" cy="4102295"/>
          </a:xfrm>
        </p:spPr>
        <p:txBody>
          <a:bodyPr>
            <a:normAutofit/>
          </a:bodyPr>
          <a:lstStyle/>
          <a:p>
            <a:pPr marL="344170" indent="-337820"/>
            <a:r>
              <a:rPr lang="en-US" sz="2500">
                <a:ea typeface="+mn-lt"/>
                <a:cs typeface="+mn-lt"/>
              </a:rPr>
              <a:t>Python</a:t>
            </a:r>
            <a:endParaRPr lang="en-US" sz="2500">
              <a:cs typeface="Arial"/>
            </a:endParaRPr>
          </a:p>
          <a:p>
            <a:pPr marL="344170" indent="-337820"/>
            <a:r>
              <a:rPr lang="en-US" sz="2500">
                <a:cs typeface="Arial"/>
              </a:rPr>
              <a:t>SQLite</a:t>
            </a:r>
          </a:p>
          <a:p>
            <a:pPr marL="344170" indent="-337820"/>
            <a:r>
              <a:rPr lang="en-US" sz="2500">
                <a:cs typeface="Arial"/>
              </a:rPr>
              <a:t>Flask</a:t>
            </a:r>
          </a:p>
          <a:p>
            <a:pPr marL="344170" indent="-337820"/>
            <a:r>
              <a:rPr lang="en-US" sz="2500">
                <a:cs typeface="Arial"/>
              </a:rPr>
              <a:t>Figma</a:t>
            </a:r>
          </a:p>
          <a:p>
            <a:pPr marL="344170" indent="-337820"/>
            <a:endParaRPr lang="en-US" sz="2500">
              <a:cs typeface="Arial"/>
            </a:endParaRPr>
          </a:p>
          <a:p>
            <a:pPr marL="344170" indent="-337820"/>
            <a:endParaRPr lang="en-US">
              <a:cs typeface="Arial"/>
            </a:endParaRPr>
          </a:p>
        </p:txBody>
      </p:sp>
      <p:pic>
        <p:nvPicPr>
          <p:cNvPr id="4" name="Picture 4" descr="Using FMDB to communicate with SQLite Databases - iOS Life">
            <a:extLst>
              <a:ext uri="{FF2B5EF4-FFF2-40B4-BE49-F238E27FC236}">
                <a16:creationId xmlns:a16="http://schemas.microsoft.com/office/drawing/2014/main" id="{3C3DE34C-6371-BBEA-BD0B-25F8D60FE672}"/>
              </a:ext>
            </a:extLst>
          </p:cNvPr>
          <p:cNvPicPr>
            <a:picLocks noChangeAspect="1"/>
          </p:cNvPicPr>
          <p:nvPr/>
        </p:nvPicPr>
        <p:blipFill>
          <a:blip r:embed="rId2"/>
          <a:stretch>
            <a:fillRect/>
          </a:stretch>
        </p:blipFill>
        <p:spPr>
          <a:xfrm>
            <a:off x="5628833" y="3106529"/>
            <a:ext cx="2581760" cy="3425498"/>
          </a:xfrm>
          <a:prstGeom prst="rect">
            <a:avLst/>
          </a:prstGeom>
        </p:spPr>
      </p:pic>
      <p:pic>
        <p:nvPicPr>
          <p:cNvPr id="5" name="Picture 5" descr="12 weeks with Figma: A review from a developer">
            <a:extLst>
              <a:ext uri="{FF2B5EF4-FFF2-40B4-BE49-F238E27FC236}">
                <a16:creationId xmlns:a16="http://schemas.microsoft.com/office/drawing/2014/main" id="{A040748F-D0DF-62C1-8A4F-19920C616C7C}"/>
              </a:ext>
            </a:extLst>
          </p:cNvPr>
          <p:cNvPicPr>
            <a:picLocks noChangeAspect="1"/>
          </p:cNvPicPr>
          <p:nvPr/>
        </p:nvPicPr>
        <p:blipFill>
          <a:blip r:embed="rId3"/>
          <a:stretch>
            <a:fillRect/>
          </a:stretch>
        </p:blipFill>
        <p:spPr>
          <a:xfrm>
            <a:off x="8799771" y="1934096"/>
            <a:ext cx="1894936" cy="1880559"/>
          </a:xfrm>
          <a:prstGeom prst="rect">
            <a:avLst/>
          </a:prstGeom>
        </p:spPr>
      </p:pic>
      <p:pic>
        <p:nvPicPr>
          <p:cNvPr id="6" name="Picture 6" descr="Icon&#10;&#10;Description automatically generated">
            <a:extLst>
              <a:ext uri="{FF2B5EF4-FFF2-40B4-BE49-F238E27FC236}">
                <a16:creationId xmlns:a16="http://schemas.microsoft.com/office/drawing/2014/main" id="{A9F1B3EB-720D-38F0-1A09-574C7CCA81C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799772" y="4462561"/>
            <a:ext cx="1894936" cy="1894936"/>
          </a:xfrm>
          <a:prstGeom prst="rect">
            <a:avLst/>
          </a:prstGeom>
        </p:spPr>
      </p:pic>
      <p:pic>
        <p:nvPicPr>
          <p:cNvPr id="8" name="Picture 8">
            <a:extLst>
              <a:ext uri="{FF2B5EF4-FFF2-40B4-BE49-F238E27FC236}">
                <a16:creationId xmlns:a16="http://schemas.microsoft.com/office/drawing/2014/main" id="{6A1C2805-F93D-5160-F594-2CE662BA895B}"/>
              </a:ext>
            </a:extLst>
          </p:cNvPr>
          <p:cNvPicPr>
            <a:picLocks noChangeAspect="1"/>
          </p:cNvPicPr>
          <p:nvPr/>
        </p:nvPicPr>
        <p:blipFill>
          <a:blip r:embed="rId6"/>
          <a:stretch>
            <a:fillRect/>
          </a:stretch>
        </p:blipFill>
        <p:spPr>
          <a:xfrm>
            <a:off x="5628468" y="624453"/>
            <a:ext cx="2743200" cy="2057400"/>
          </a:xfrm>
          <a:prstGeom prst="rect">
            <a:avLst/>
          </a:prstGeom>
        </p:spPr>
      </p:pic>
      <p:sp>
        <p:nvSpPr>
          <p:cNvPr id="7" name="TextBox 6">
            <a:extLst>
              <a:ext uri="{FF2B5EF4-FFF2-40B4-BE49-F238E27FC236}">
                <a16:creationId xmlns:a16="http://schemas.microsoft.com/office/drawing/2014/main" id="{BDC08335-3CD5-0EC5-0375-B10203F4A002}"/>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Garrett</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286725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1CEEF343-2C1A-4D58-9D2A-E0BE75759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12">
            <a:extLst>
              <a:ext uri="{FF2B5EF4-FFF2-40B4-BE49-F238E27FC236}">
                <a16:creationId xmlns:a16="http://schemas.microsoft.com/office/drawing/2014/main" id="{9C8A95F2-3E2F-4F28-BE7F-C57E717A56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5" name="Picture 14">
            <a:extLst>
              <a:ext uri="{FF2B5EF4-FFF2-40B4-BE49-F238E27FC236}">
                <a16:creationId xmlns:a16="http://schemas.microsoft.com/office/drawing/2014/main" id="{A278EFA2-0B64-4A1C-87BE-5FD38A166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6" name="Rectangle 16">
            <a:extLst>
              <a:ext uri="{FF2B5EF4-FFF2-40B4-BE49-F238E27FC236}">
                <a16:creationId xmlns:a16="http://schemas.microsoft.com/office/drawing/2014/main" id="{E8417F28-62E2-4F8A-AD19-117DE0973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8">
            <a:extLst>
              <a:ext uri="{FF2B5EF4-FFF2-40B4-BE49-F238E27FC236}">
                <a16:creationId xmlns:a16="http://schemas.microsoft.com/office/drawing/2014/main" id="{B79A2A37-DD9B-4E3A-9A55-C29661CC7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0">
            <a:extLst>
              <a:ext uri="{FF2B5EF4-FFF2-40B4-BE49-F238E27FC236}">
                <a16:creationId xmlns:a16="http://schemas.microsoft.com/office/drawing/2014/main" id="{7BD3C519-78B1-4446-B608-F9D68F4D6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2C2E2-8061-9B12-3196-EB8A79D0856E}"/>
              </a:ext>
            </a:extLst>
          </p:cNvPr>
          <p:cNvSpPr>
            <a:spLocks noGrp="1"/>
          </p:cNvSpPr>
          <p:nvPr>
            <p:ph type="title"/>
          </p:nvPr>
        </p:nvSpPr>
        <p:spPr>
          <a:xfrm>
            <a:off x="1969803" y="808056"/>
            <a:ext cx="8608037" cy="1077229"/>
          </a:xfrm>
        </p:spPr>
        <p:txBody>
          <a:bodyPr>
            <a:normAutofit/>
          </a:bodyPr>
          <a:lstStyle/>
          <a:p>
            <a:pPr algn="l"/>
            <a:r>
              <a:rPr lang="en-US">
                <a:cs typeface="Arial"/>
              </a:rPr>
              <a:t>SQLite</a:t>
            </a:r>
            <a:endParaRPr lang="en-US"/>
          </a:p>
        </p:txBody>
      </p:sp>
      <p:sp>
        <p:nvSpPr>
          <p:cNvPr id="49" name="Content Placeholder 7">
            <a:extLst>
              <a:ext uri="{FF2B5EF4-FFF2-40B4-BE49-F238E27FC236}">
                <a16:creationId xmlns:a16="http://schemas.microsoft.com/office/drawing/2014/main" id="{32333CAD-C322-B3AF-9DE4-9B0AF029F945}"/>
              </a:ext>
            </a:extLst>
          </p:cNvPr>
          <p:cNvSpPr>
            <a:spLocks noGrp="1"/>
          </p:cNvSpPr>
          <p:nvPr>
            <p:ph idx="1"/>
          </p:nvPr>
        </p:nvSpPr>
        <p:spPr>
          <a:xfrm>
            <a:off x="2136672" y="2052116"/>
            <a:ext cx="3633654" cy="3997828"/>
          </a:xfrm>
        </p:spPr>
        <p:txBody>
          <a:bodyPr>
            <a:normAutofit/>
          </a:bodyPr>
          <a:lstStyle/>
          <a:p>
            <a:pPr marL="344170" indent="-337820"/>
            <a:r>
              <a:rPr lang="en-US" sz="1800">
                <a:cs typeface="Arial"/>
              </a:rPr>
              <a:t>SQLite is a light weight database software capable of hosting databases locally in memory </a:t>
            </a:r>
          </a:p>
          <a:p>
            <a:pPr marL="344170" indent="-337820"/>
            <a:r>
              <a:rPr lang="en-US" sz="1800">
                <a:cs typeface="Arial"/>
              </a:rPr>
              <a:t>This makes the database easier to manage and will allow for rapid testing</a:t>
            </a:r>
          </a:p>
        </p:txBody>
      </p:sp>
      <p:pic>
        <p:nvPicPr>
          <p:cNvPr id="4" name="Picture 4">
            <a:extLst>
              <a:ext uri="{FF2B5EF4-FFF2-40B4-BE49-F238E27FC236}">
                <a16:creationId xmlns:a16="http://schemas.microsoft.com/office/drawing/2014/main" id="{D4BF19AA-D0BA-3B3D-F9AE-C11272091108}"/>
              </a:ext>
            </a:extLst>
          </p:cNvPr>
          <p:cNvPicPr>
            <a:picLocks noChangeAspect="1"/>
          </p:cNvPicPr>
          <p:nvPr/>
        </p:nvPicPr>
        <p:blipFill>
          <a:blip r:embed="rId5"/>
          <a:stretch>
            <a:fillRect/>
          </a:stretch>
        </p:blipFill>
        <p:spPr>
          <a:xfrm>
            <a:off x="7142488" y="2348779"/>
            <a:ext cx="2544557"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0" name="Rectangle 22">
            <a:extLst>
              <a:ext uri="{FF2B5EF4-FFF2-40B4-BE49-F238E27FC236}">
                <a16:creationId xmlns:a16="http://schemas.microsoft.com/office/drawing/2014/main" id="{BCFFA3F9-0EC1-492D-88B4-136D864BF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1987687-1518-2B45-786E-1CAF5BA589C7}"/>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Zach</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106581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901F49-245E-4638-BC74-EDF186D7F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FC38B04-8BAA-4DC0-A13B-458DF558E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B44AACC5-0E32-4E11-89D6-C755DF9F0C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CE90CC8A-A198-4A69-9AAA-E67883C7E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950A4A-6530-4A6E-9DD7-836A6C872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BE3634-5840-4D31-89E3-8AD6BEB63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0531E-D40A-A238-2C5A-E186C218CBF5}"/>
              </a:ext>
            </a:extLst>
          </p:cNvPr>
          <p:cNvSpPr>
            <a:spLocks noGrp="1"/>
          </p:cNvSpPr>
          <p:nvPr>
            <p:ph type="title"/>
          </p:nvPr>
        </p:nvSpPr>
        <p:spPr>
          <a:xfrm>
            <a:off x="1969804" y="808056"/>
            <a:ext cx="3317492" cy="1077229"/>
          </a:xfrm>
        </p:spPr>
        <p:txBody>
          <a:bodyPr>
            <a:normAutofit/>
          </a:bodyPr>
          <a:lstStyle/>
          <a:p>
            <a:pPr algn="l"/>
            <a:r>
              <a:rPr lang="en-US">
                <a:cs typeface="Arial"/>
              </a:rPr>
              <a:t>Python</a:t>
            </a:r>
            <a:endParaRPr lang="en-US"/>
          </a:p>
        </p:txBody>
      </p:sp>
      <p:sp>
        <p:nvSpPr>
          <p:cNvPr id="3" name="Content Placeholder 2">
            <a:extLst>
              <a:ext uri="{FF2B5EF4-FFF2-40B4-BE49-F238E27FC236}">
                <a16:creationId xmlns:a16="http://schemas.microsoft.com/office/drawing/2014/main" id="{3AC95EAB-5AF4-5225-F29D-7C8A2277E204}"/>
              </a:ext>
            </a:extLst>
          </p:cNvPr>
          <p:cNvSpPr>
            <a:spLocks noGrp="1"/>
          </p:cNvSpPr>
          <p:nvPr>
            <p:ph idx="1"/>
          </p:nvPr>
        </p:nvSpPr>
        <p:spPr>
          <a:xfrm>
            <a:off x="1969803" y="2052116"/>
            <a:ext cx="3317493" cy="3997828"/>
          </a:xfrm>
        </p:spPr>
        <p:txBody>
          <a:bodyPr>
            <a:normAutofit/>
          </a:bodyPr>
          <a:lstStyle/>
          <a:p>
            <a:pPr marL="344170" indent="-337820"/>
            <a:r>
              <a:rPr lang="en-US" sz="1800">
                <a:cs typeface="Arial"/>
              </a:rPr>
              <a:t>We chose to use python for our backend logic because it has SQLite built in and will be convenient to interface with the database in order to make queries that will fill gaps in the schedule that is being made. </a:t>
            </a:r>
            <a:endParaRPr lang="en-US"/>
          </a:p>
        </p:txBody>
      </p:sp>
      <p:pic>
        <p:nvPicPr>
          <p:cNvPr id="5" name="Picture 6" descr="Icon&#10;&#10;Description automatically generated">
            <a:extLst>
              <a:ext uri="{FF2B5EF4-FFF2-40B4-BE49-F238E27FC236}">
                <a16:creationId xmlns:a16="http://schemas.microsoft.com/office/drawing/2014/main" id="{07146222-5936-D217-6E3E-D472955FB736}"/>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4676" r="1728" b="2"/>
          <a:stretch/>
        </p:blipFill>
        <p:spPr>
          <a:xfrm>
            <a:off x="6396690" y="1351680"/>
            <a:ext cx="3903997" cy="467288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053DEAA8-523E-4743-ACA0-B02C8FC0C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B5A2940-FD2E-0C32-EBEF-11CBEA463527}"/>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Mani</a:t>
            </a:r>
          </a:p>
          <a:p>
            <a:pPr algn="l"/>
            <a:endParaRPr lang="en-US">
              <a:cs typeface="Arial"/>
            </a:endParaRPr>
          </a:p>
        </p:txBody>
      </p:sp>
    </p:spTree>
    <p:extLst>
      <p:ext uri="{BB962C8B-B14F-4D97-AF65-F5344CB8AC3E}">
        <p14:creationId xmlns:p14="http://schemas.microsoft.com/office/powerpoint/2010/main" val="71843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3C1ED-F81B-4914-B5FC-7F48DF33A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0753E1-8654-4C8C-B169-6FD575E67F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1CA8FD4B-93F4-401A-A2F1-3A13678675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EF61399F-51C9-4F56-9227-6631C93D5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0D0256-5ED4-4667-BF3E-55301862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000B65C-36E6-4E15-B5F1-8E02BAF3C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C980E-AE8D-DAB7-2290-B21F926A9895}"/>
              </a:ext>
            </a:extLst>
          </p:cNvPr>
          <p:cNvSpPr>
            <a:spLocks noGrp="1"/>
          </p:cNvSpPr>
          <p:nvPr>
            <p:ph type="title"/>
          </p:nvPr>
        </p:nvSpPr>
        <p:spPr>
          <a:xfrm>
            <a:off x="1969804" y="808056"/>
            <a:ext cx="3969504" cy="1077229"/>
          </a:xfrm>
        </p:spPr>
        <p:txBody>
          <a:bodyPr>
            <a:normAutofit/>
          </a:bodyPr>
          <a:lstStyle/>
          <a:p>
            <a:pPr algn="l"/>
            <a:r>
              <a:rPr lang="en-US">
                <a:cs typeface="Arial"/>
              </a:rPr>
              <a:t>Figma</a:t>
            </a:r>
            <a:endParaRPr lang="en-US" err="1"/>
          </a:p>
        </p:txBody>
      </p:sp>
      <p:sp>
        <p:nvSpPr>
          <p:cNvPr id="3" name="Content Placeholder 2">
            <a:extLst>
              <a:ext uri="{FF2B5EF4-FFF2-40B4-BE49-F238E27FC236}">
                <a16:creationId xmlns:a16="http://schemas.microsoft.com/office/drawing/2014/main" id="{CF353684-DBAF-60CD-B9AE-38807A826128}"/>
              </a:ext>
            </a:extLst>
          </p:cNvPr>
          <p:cNvSpPr>
            <a:spLocks noGrp="1"/>
          </p:cNvSpPr>
          <p:nvPr>
            <p:ph idx="1"/>
          </p:nvPr>
        </p:nvSpPr>
        <p:spPr>
          <a:xfrm>
            <a:off x="1969803" y="2052116"/>
            <a:ext cx="3969505" cy="3997828"/>
          </a:xfrm>
        </p:spPr>
        <p:txBody>
          <a:bodyPr>
            <a:normAutofit/>
          </a:bodyPr>
          <a:lstStyle/>
          <a:p>
            <a:pPr marL="344170" indent="-337820"/>
            <a:r>
              <a:rPr lang="en-US" sz="1800">
                <a:cs typeface="Arial"/>
              </a:rPr>
              <a:t>Figma was our tool of choice for the user interface design, we decided to use Figma since it allows for the rapid exportation of a usable prototype</a:t>
            </a:r>
          </a:p>
        </p:txBody>
      </p:sp>
      <p:pic>
        <p:nvPicPr>
          <p:cNvPr id="5" name="Picture 5" descr="12 weeks with Figma: A review from a developer">
            <a:extLst>
              <a:ext uri="{FF2B5EF4-FFF2-40B4-BE49-F238E27FC236}">
                <a16:creationId xmlns:a16="http://schemas.microsoft.com/office/drawing/2014/main" id="{6A9FA7A4-C81A-A3B4-FC0E-19EEF015EE3C}"/>
              </a:ext>
            </a:extLst>
          </p:cNvPr>
          <p:cNvPicPr>
            <a:picLocks noChangeAspect="1"/>
          </p:cNvPicPr>
          <p:nvPr/>
        </p:nvPicPr>
        <p:blipFill>
          <a:blip r:embed="rId5"/>
          <a:stretch>
            <a:fillRect/>
          </a:stretch>
        </p:blipFill>
        <p:spPr>
          <a:xfrm>
            <a:off x="6751768" y="1432023"/>
            <a:ext cx="3994617" cy="399461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1B4BBE32-977C-4330-8EE8-136A4421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2DEE6B-68E2-9FD3-7301-20E4C310253B}"/>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Mani</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372192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3C1ED-F81B-4914-B5FC-7F48DF33A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F0753E1-8654-4C8C-B169-6FD575E67F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1CA8FD4B-93F4-401A-A2F1-3A13678675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EF61399F-51C9-4F56-9227-6631C93D5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20D0256-5ED4-4667-BF3E-55301862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000B65C-36E6-4E15-B5F1-8E02BAF3C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1B3B5-591E-DC77-B06D-02D18399D2A2}"/>
              </a:ext>
            </a:extLst>
          </p:cNvPr>
          <p:cNvSpPr>
            <a:spLocks noGrp="1"/>
          </p:cNvSpPr>
          <p:nvPr>
            <p:ph type="title"/>
          </p:nvPr>
        </p:nvSpPr>
        <p:spPr>
          <a:xfrm>
            <a:off x="1969804" y="808056"/>
            <a:ext cx="3969504" cy="1077229"/>
          </a:xfrm>
        </p:spPr>
        <p:txBody>
          <a:bodyPr>
            <a:normAutofit/>
          </a:bodyPr>
          <a:lstStyle/>
          <a:p>
            <a:pPr algn="l"/>
            <a:r>
              <a:rPr lang="en-US">
                <a:cs typeface="Arial"/>
              </a:rPr>
              <a:t>Flask</a:t>
            </a:r>
            <a:endParaRPr lang="en-US"/>
          </a:p>
        </p:txBody>
      </p:sp>
      <p:sp>
        <p:nvSpPr>
          <p:cNvPr id="10" name="Content Placeholder 9">
            <a:extLst>
              <a:ext uri="{FF2B5EF4-FFF2-40B4-BE49-F238E27FC236}">
                <a16:creationId xmlns:a16="http://schemas.microsoft.com/office/drawing/2014/main" id="{605665E7-4A55-E3EA-F399-2C708F031F3C}"/>
              </a:ext>
            </a:extLst>
          </p:cNvPr>
          <p:cNvSpPr>
            <a:spLocks noGrp="1"/>
          </p:cNvSpPr>
          <p:nvPr>
            <p:ph idx="1"/>
          </p:nvPr>
        </p:nvSpPr>
        <p:spPr>
          <a:xfrm>
            <a:off x="1969803" y="1517487"/>
            <a:ext cx="4307488" cy="3997828"/>
          </a:xfrm>
        </p:spPr>
        <p:txBody>
          <a:bodyPr>
            <a:normAutofit/>
          </a:bodyPr>
          <a:lstStyle/>
          <a:p>
            <a:pPr marL="344170" indent="-337820"/>
            <a:r>
              <a:rPr lang="en-US" sz="1800">
                <a:cs typeface="Arial"/>
              </a:rPr>
              <a:t>Flask is a web framework for python and we chose it for its built in tools to help us connect and add functionality to our web application. </a:t>
            </a:r>
          </a:p>
          <a:p>
            <a:pPr marL="344170" indent="-337820"/>
            <a:r>
              <a:rPr lang="en-US" sz="1800">
                <a:cs typeface="Arial"/>
              </a:rPr>
              <a:t>Makes connecting the front end to the back end a little more simple. </a:t>
            </a:r>
          </a:p>
          <a:p>
            <a:pPr marL="344170" indent="-337820"/>
            <a:r>
              <a:rPr lang="en-US" sz="1800">
                <a:cs typeface="Arial"/>
              </a:rPr>
              <a:t>Had experience using flask before, so felt like a natural choice</a:t>
            </a:r>
          </a:p>
        </p:txBody>
      </p:sp>
      <p:pic>
        <p:nvPicPr>
          <p:cNvPr id="3" name="Picture 8">
            <a:extLst>
              <a:ext uri="{FF2B5EF4-FFF2-40B4-BE49-F238E27FC236}">
                <a16:creationId xmlns:a16="http://schemas.microsoft.com/office/drawing/2014/main" id="{654692FB-D8C4-A88C-97CD-CCE0FF11220B}"/>
              </a:ext>
            </a:extLst>
          </p:cNvPr>
          <p:cNvPicPr>
            <a:picLocks noChangeAspect="1"/>
          </p:cNvPicPr>
          <p:nvPr/>
        </p:nvPicPr>
        <p:blipFill>
          <a:blip r:embed="rId5"/>
          <a:stretch>
            <a:fillRect/>
          </a:stretch>
        </p:blipFill>
        <p:spPr>
          <a:xfrm>
            <a:off x="6751768" y="1931350"/>
            <a:ext cx="3994617" cy="299596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7" name="Rectangle 26">
            <a:extLst>
              <a:ext uri="{FF2B5EF4-FFF2-40B4-BE49-F238E27FC236}">
                <a16:creationId xmlns:a16="http://schemas.microsoft.com/office/drawing/2014/main" id="{1B4BBE32-977C-4330-8EE8-136A4421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BC858EC-DC27-704C-203E-5825D6C61702}"/>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Garrett</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165808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53F6-A071-2C5E-0F50-D8BB5066623C}"/>
              </a:ext>
            </a:extLst>
          </p:cNvPr>
          <p:cNvSpPr>
            <a:spLocks noGrp="1"/>
          </p:cNvSpPr>
          <p:nvPr>
            <p:ph type="title"/>
          </p:nvPr>
        </p:nvSpPr>
        <p:spPr>
          <a:xfrm>
            <a:off x="2624098" y="691298"/>
            <a:ext cx="7958331" cy="512150"/>
          </a:xfrm>
        </p:spPr>
        <p:txBody>
          <a:bodyPr>
            <a:normAutofit fontScale="90000"/>
          </a:bodyPr>
          <a:lstStyle/>
          <a:p>
            <a:r>
              <a:rPr lang="en-US">
                <a:cs typeface="Arial"/>
              </a:rPr>
              <a:t>Schedule</a:t>
            </a:r>
            <a:endParaRPr lang="en-US"/>
          </a:p>
        </p:txBody>
      </p:sp>
      <p:graphicFrame>
        <p:nvGraphicFramePr>
          <p:cNvPr id="4" name="Table 4">
            <a:extLst>
              <a:ext uri="{FF2B5EF4-FFF2-40B4-BE49-F238E27FC236}">
                <a16:creationId xmlns:a16="http://schemas.microsoft.com/office/drawing/2014/main" id="{5D8E66D8-1A46-5C14-CF70-EF72E2558EF5}"/>
              </a:ext>
            </a:extLst>
          </p:cNvPr>
          <p:cNvGraphicFramePr>
            <a:graphicFrameLocks noGrp="1"/>
          </p:cNvGraphicFramePr>
          <p:nvPr>
            <p:ph idx="1"/>
            <p:extLst>
              <p:ext uri="{D42A27DB-BD31-4B8C-83A1-F6EECF244321}">
                <p14:modId xmlns:p14="http://schemas.microsoft.com/office/powerpoint/2010/main" val="631130247"/>
              </p:ext>
            </p:extLst>
          </p:nvPr>
        </p:nvGraphicFramePr>
        <p:xfrm>
          <a:off x="1118525" y="1232252"/>
          <a:ext cx="10019803" cy="5327416"/>
        </p:xfrm>
        <a:graphic>
          <a:graphicData uri="http://schemas.openxmlformats.org/drawingml/2006/table">
            <a:tbl>
              <a:tblPr firstRow="1" bandRow="1">
                <a:tableStyleId>{5C22544A-7EE6-4342-B048-85BDC9FD1C3A}</a:tableStyleId>
              </a:tblPr>
              <a:tblGrid>
                <a:gridCol w="1113315">
                  <a:extLst>
                    <a:ext uri="{9D8B030D-6E8A-4147-A177-3AD203B41FA5}">
                      <a16:colId xmlns:a16="http://schemas.microsoft.com/office/drawing/2014/main" val="4285945586"/>
                    </a:ext>
                  </a:extLst>
                </a:gridCol>
                <a:gridCol w="1446726">
                  <a:extLst>
                    <a:ext uri="{9D8B030D-6E8A-4147-A177-3AD203B41FA5}">
                      <a16:colId xmlns:a16="http://schemas.microsoft.com/office/drawing/2014/main" val="2195527616"/>
                    </a:ext>
                  </a:extLst>
                </a:gridCol>
                <a:gridCol w="659257">
                  <a:extLst>
                    <a:ext uri="{9D8B030D-6E8A-4147-A177-3AD203B41FA5}">
                      <a16:colId xmlns:a16="http://schemas.microsoft.com/office/drawing/2014/main" val="2012271867"/>
                    </a:ext>
                  </a:extLst>
                </a:gridCol>
                <a:gridCol w="1534481">
                  <a:extLst>
                    <a:ext uri="{9D8B030D-6E8A-4147-A177-3AD203B41FA5}">
                      <a16:colId xmlns:a16="http://schemas.microsoft.com/office/drawing/2014/main" val="877685399"/>
                    </a:ext>
                  </a:extLst>
                </a:gridCol>
                <a:gridCol w="676382">
                  <a:extLst>
                    <a:ext uri="{9D8B030D-6E8A-4147-A177-3AD203B41FA5}">
                      <a16:colId xmlns:a16="http://schemas.microsoft.com/office/drawing/2014/main" val="1964247665"/>
                    </a:ext>
                  </a:extLst>
                </a:gridCol>
                <a:gridCol w="1589694">
                  <a:extLst>
                    <a:ext uri="{9D8B030D-6E8A-4147-A177-3AD203B41FA5}">
                      <a16:colId xmlns:a16="http://schemas.microsoft.com/office/drawing/2014/main" val="2768281729"/>
                    </a:ext>
                  </a:extLst>
                </a:gridCol>
                <a:gridCol w="719191">
                  <a:extLst>
                    <a:ext uri="{9D8B030D-6E8A-4147-A177-3AD203B41FA5}">
                      <a16:colId xmlns:a16="http://schemas.microsoft.com/office/drawing/2014/main" val="1984354437"/>
                    </a:ext>
                  </a:extLst>
                </a:gridCol>
                <a:gridCol w="1481132">
                  <a:extLst>
                    <a:ext uri="{9D8B030D-6E8A-4147-A177-3AD203B41FA5}">
                      <a16:colId xmlns:a16="http://schemas.microsoft.com/office/drawing/2014/main" val="443881735"/>
                    </a:ext>
                  </a:extLst>
                </a:gridCol>
                <a:gridCol w="799625">
                  <a:extLst>
                    <a:ext uri="{9D8B030D-6E8A-4147-A177-3AD203B41FA5}">
                      <a16:colId xmlns:a16="http://schemas.microsoft.com/office/drawing/2014/main" val="495186064"/>
                    </a:ext>
                  </a:extLst>
                </a:gridCol>
              </a:tblGrid>
              <a:tr h="547955">
                <a:tc>
                  <a:txBody>
                    <a:bodyPr/>
                    <a:lstStyle/>
                    <a:p>
                      <a:r>
                        <a:rPr lang="en-US" sz="1400"/>
                        <a:t>NAME</a:t>
                      </a:r>
                    </a:p>
                  </a:txBody>
                  <a:tcPr/>
                </a:tc>
                <a:tc>
                  <a:txBody>
                    <a:bodyPr/>
                    <a:lstStyle/>
                    <a:p>
                      <a:r>
                        <a:rPr lang="en-US" sz="1400"/>
                        <a:t>TASK</a:t>
                      </a:r>
                    </a:p>
                  </a:txBody>
                  <a:tcPr/>
                </a:tc>
                <a:tc>
                  <a:txBody>
                    <a:bodyPr/>
                    <a:lstStyle/>
                    <a:p>
                      <a:r>
                        <a:rPr lang="en-US" sz="1400"/>
                        <a:t>DUE DATE</a:t>
                      </a:r>
                    </a:p>
                  </a:txBody>
                  <a:tcPr/>
                </a:tc>
                <a:tc>
                  <a:txBody>
                    <a:bodyPr/>
                    <a:lstStyle/>
                    <a:p>
                      <a:r>
                        <a:rPr lang="en-US" sz="1400"/>
                        <a:t>TASK</a:t>
                      </a:r>
                    </a:p>
                  </a:txBody>
                  <a:tcPr/>
                </a:tc>
                <a:tc>
                  <a:txBody>
                    <a:bodyPr/>
                    <a:lstStyle/>
                    <a:p>
                      <a:r>
                        <a:rPr lang="en-US" sz="1400"/>
                        <a:t>DUE DATE</a:t>
                      </a:r>
                    </a:p>
                  </a:txBody>
                  <a:tcPr/>
                </a:tc>
                <a:tc>
                  <a:txBody>
                    <a:bodyPr/>
                    <a:lstStyle/>
                    <a:p>
                      <a:r>
                        <a:rPr lang="en-US" sz="1400"/>
                        <a:t>TASK</a:t>
                      </a:r>
                    </a:p>
                  </a:txBody>
                  <a:tcPr/>
                </a:tc>
                <a:tc>
                  <a:txBody>
                    <a:bodyPr/>
                    <a:lstStyle/>
                    <a:p>
                      <a:r>
                        <a:rPr lang="en-US" sz="1400"/>
                        <a:t>DUE DATE</a:t>
                      </a:r>
                    </a:p>
                  </a:txBody>
                  <a:tcPr/>
                </a:tc>
                <a:tc>
                  <a:txBody>
                    <a:bodyPr/>
                    <a:lstStyle/>
                    <a:p>
                      <a:r>
                        <a:rPr lang="en-US" sz="1400"/>
                        <a:t>TASK </a:t>
                      </a:r>
                    </a:p>
                  </a:txBody>
                  <a:tcPr/>
                </a:tc>
                <a:tc>
                  <a:txBody>
                    <a:bodyPr/>
                    <a:lstStyle/>
                    <a:p>
                      <a:r>
                        <a:rPr lang="en-US" sz="1400"/>
                        <a:t>DUE DATE</a:t>
                      </a:r>
                    </a:p>
                  </a:txBody>
                  <a:tcPr/>
                </a:tc>
                <a:extLst>
                  <a:ext uri="{0D108BD9-81ED-4DB2-BD59-A6C34878D82A}">
                    <a16:rowId xmlns:a16="http://schemas.microsoft.com/office/drawing/2014/main" val="3735444430"/>
                  </a:ext>
                </a:extLst>
              </a:tr>
              <a:tr h="520874">
                <a:tc>
                  <a:txBody>
                    <a:bodyPr/>
                    <a:lstStyle/>
                    <a:p>
                      <a:r>
                        <a:rPr lang="en-US" sz="1400"/>
                        <a:t>Abdi</a:t>
                      </a:r>
                    </a:p>
                  </a:txBody>
                  <a:tcPr/>
                </a:tc>
                <a:tc>
                  <a:txBody>
                    <a:bodyPr/>
                    <a:lstStyle/>
                    <a:p>
                      <a:r>
                        <a:rPr lang="en-US" sz="1050"/>
                        <a:t>Fresh Produce Page</a:t>
                      </a:r>
                    </a:p>
                  </a:txBody>
                  <a:tcPr/>
                </a:tc>
                <a:tc>
                  <a:txBody>
                    <a:bodyPr/>
                    <a:lstStyle/>
                    <a:p>
                      <a:r>
                        <a:rPr lang="en-US" sz="1050"/>
                        <a:t>5/4</a:t>
                      </a:r>
                    </a:p>
                  </a:txBody>
                  <a:tcPr/>
                </a:tc>
                <a:tc>
                  <a:txBody>
                    <a:bodyPr/>
                    <a:lstStyle/>
                    <a:p>
                      <a:r>
                        <a:rPr lang="en-US" sz="1050"/>
                        <a:t>Convert to react</a:t>
                      </a:r>
                    </a:p>
                  </a:txBody>
                  <a:tcPr/>
                </a:tc>
                <a:tc>
                  <a:txBody>
                    <a:bodyPr/>
                    <a:lstStyle/>
                    <a:p>
                      <a:r>
                        <a:rPr lang="en-US" sz="1050"/>
                        <a:t>5/11</a:t>
                      </a:r>
                    </a:p>
                  </a:txBody>
                  <a:tcPr/>
                </a:tc>
                <a:tc>
                  <a:txBody>
                    <a:bodyPr/>
                    <a:lstStyle/>
                    <a:p>
                      <a:r>
                        <a:rPr lang="en-US" sz="1050"/>
                        <a:t>Website functionality</a:t>
                      </a:r>
                    </a:p>
                  </a:txBody>
                  <a:tcPr/>
                </a:tc>
                <a:tc>
                  <a:txBody>
                    <a:bodyPr/>
                    <a:lstStyle/>
                    <a:p>
                      <a:r>
                        <a:rPr lang="en-US" sz="1050"/>
                        <a:t>5/18</a:t>
                      </a:r>
                    </a:p>
                  </a:txBody>
                  <a:tcPr/>
                </a:tc>
                <a:tc>
                  <a:txBody>
                    <a:bodyPr/>
                    <a:lstStyle/>
                    <a:p>
                      <a:pPr lvl="0">
                        <a:buNone/>
                      </a:pPr>
                      <a:r>
                        <a:rPr lang="en-US" sz="1050" b="0" i="0" u="none" strike="noStrike" noProof="0">
                          <a:latin typeface="Arial"/>
                        </a:rPr>
                        <a:t>Polish front end and assist with algorithm implementation</a:t>
                      </a:r>
                      <a:endParaRPr lang="en-US"/>
                    </a:p>
                  </a:txBody>
                  <a:tcPr/>
                </a:tc>
                <a:tc>
                  <a:txBody>
                    <a:bodyPr/>
                    <a:lstStyle/>
                    <a:p>
                      <a:r>
                        <a:rPr lang="en-US" sz="1050"/>
                        <a:t>5/25</a:t>
                      </a:r>
                    </a:p>
                  </a:txBody>
                  <a:tcPr/>
                </a:tc>
                <a:extLst>
                  <a:ext uri="{0D108BD9-81ED-4DB2-BD59-A6C34878D82A}">
                    <a16:rowId xmlns:a16="http://schemas.microsoft.com/office/drawing/2014/main" val="3032861905"/>
                  </a:ext>
                </a:extLst>
              </a:tr>
              <a:tr h="595284">
                <a:tc>
                  <a:txBody>
                    <a:bodyPr/>
                    <a:lstStyle/>
                    <a:p>
                      <a:r>
                        <a:rPr lang="en-US" sz="1400"/>
                        <a:t>Adam</a:t>
                      </a:r>
                    </a:p>
                  </a:txBody>
                  <a:tcPr/>
                </a:tc>
                <a:tc>
                  <a:txBody>
                    <a:bodyPr/>
                    <a:lstStyle/>
                    <a:p>
                      <a:r>
                        <a:rPr lang="en-US" sz="1050"/>
                        <a:t>Design algorithm to predict sales</a:t>
                      </a:r>
                    </a:p>
                  </a:txBody>
                  <a:tcPr/>
                </a:tc>
                <a:tc>
                  <a:txBody>
                    <a:bodyPr/>
                    <a:lstStyle/>
                    <a:p>
                      <a:r>
                        <a:rPr lang="en-US" sz="1050"/>
                        <a:t>4/30</a:t>
                      </a:r>
                    </a:p>
                  </a:txBody>
                  <a:tcPr/>
                </a:tc>
                <a:tc>
                  <a:txBody>
                    <a:bodyPr/>
                    <a:lstStyle/>
                    <a:p>
                      <a:r>
                        <a:rPr lang="en-US" sz="1050"/>
                        <a:t>Implement and adapt sales prediction algorithm</a:t>
                      </a:r>
                    </a:p>
                  </a:txBody>
                  <a:tcPr/>
                </a:tc>
                <a:tc>
                  <a:txBody>
                    <a:bodyPr/>
                    <a:lstStyle/>
                    <a:p>
                      <a:r>
                        <a:rPr lang="en-US" sz="1050"/>
                        <a:t>5/11</a:t>
                      </a:r>
                    </a:p>
                  </a:txBody>
                  <a:tcPr/>
                </a:tc>
                <a:tc>
                  <a:txBody>
                    <a:bodyPr/>
                    <a:lstStyle/>
                    <a:p>
                      <a:r>
                        <a:rPr lang="en-US" sz="1050"/>
                        <a:t>Refine</a:t>
                      </a:r>
                    </a:p>
                  </a:txBody>
                  <a:tcPr/>
                </a:tc>
                <a:tc>
                  <a:txBody>
                    <a:bodyPr/>
                    <a:lstStyle/>
                    <a:p>
                      <a:r>
                        <a:rPr lang="en-US" sz="1050"/>
                        <a:t>5/18</a:t>
                      </a:r>
                    </a:p>
                  </a:txBody>
                  <a:tcPr/>
                </a:tc>
                <a:tc>
                  <a:txBody>
                    <a:bodyPr/>
                    <a:lstStyle/>
                    <a:p>
                      <a:r>
                        <a:rPr lang="en-US" sz="1050"/>
                        <a:t>Connect algorithm to site</a:t>
                      </a:r>
                    </a:p>
                  </a:txBody>
                  <a:tcPr/>
                </a:tc>
                <a:tc>
                  <a:txBody>
                    <a:bodyPr/>
                    <a:lstStyle/>
                    <a:p>
                      <a:r>
                        <a:rPr lang="en-US" sz="1050"/>
                        <a:t>5/25</a:t>
                      </a:r>
                    </a:p>
                  </a:txBody>
                  <a:tcPr/>
                </a:tc>
                <a:extLst>
                  <a:ext uri="{0D108BD9-81ED-4DB2-BD59-A6C34878D82A}">
                    <a16:rowId xmlns:a16="http://schemas.microsoft.com/office/drawing/2014/main" val="976843237"/>
                  </a:ext>
                </a:extLst>
              </a:tr>
              <a:tr h="907550">
                <a:tc>
                  <a:txBody>
                    <a:bodyPr/>
                    <a:lstStyle/>
                    <a:p>
                      <a:r>
                        <a:rPr lang="en-US" sz="1400"/>
                        <a:t>Garrett</a:t>
                      </a:r>
                    </a:p>
                  </a:txBody>
                  <a:tcPr/>
                </a:tc>
                <a:tc>
                  <a:txBody>
                    <a:bodyPr/>
                    <a:lstStyle/>
                    <a:p>
                      <a:pPr lvl="0">
                        <a:buNone/>
                      </a:pPr>
                      <a:r>
                        <a:rPr lang="en-US" sz="1050" b="0" i="0" u="none" strike="noStrike" noProof="0">
                          <a:latin typeface="Arial"/>
                        </a:rPr>
                        <a:t>Setting up user signup and authentication</a:t>
                      </a:r>
                      <a:endParaRPr lang="en-US" sz="1050"/>
                    </a:p>
                  </a:txBody>
                  <a:tcPr/>
                </a:tc>
                <a:tc>
                  <a:txBody>
                    <a:bodyPr/>
                    <a:lstStyle/>
                    <a:p>
                      <a:r>
                        <a:rPr lang="en-US" sz="1050"/>
                        <a:t>5/4</a:t>
                      </a:r>
                    </a:p>
                  </a:txBody>
                  <a:tcPr/>
                </a:tc>
                <a:tc>
                  <a:txBody>
                    <a:bodyPr/>
                    <a:lstStyle/>
                    <a:p>
                      <a:pPr lvl="0">
                        <a:buNone/>
                      </a:pPr>
                      <a:r>
                        <a:rPr lang="en-US" sz="1050" b="0" i="0" u="none" strike="noStrike" noProof="0">
                          <a:latin typeface="Arial"/>
                        </a:rPr>
                        <a:t>Start to establish flask routes to possible pages and help with algorithm design</a:t>
                      </a:r>
                    </a:p>
                  </a:txBody>
                  <a:tcPr/>
                </a:tc>
                <a:tc>
                  <a:txBody>
                    <a:bodyPr/>
                    <a:lstStyle/>
                    <a:p>
                      <a:r>
                        <a:rPr lang="en-US" sz="1050"/>
                        <a:t>5/11</a:t>
                      </a:r>
                    </a:p>
                  </a:txBody>
                  <a:tcPr/>
                </a:tc>
                <a:tc>
                  <a:txBody>
                    <a:bodyPr/>
                    <a:lstStyle/>
                    <a:p>
                      <a:r>
                        <a:rPr lang="en-US" sz="1050"/>
                        <a:t>Finalize flask routes, help Nate and Abdi with forms that establish website functionality </a:t>
                      </a:r>
                    </a:p>
                  </a:txBody>
                  <a:tcPr/>
                </a:tc>
                <a:tc>
                  <a:txBody>
                    <a:bodyPr/>
                    <a:lstStyle/>
                    <a:p>
                      <a:pPr lvl="0">
                        <a:buNone/>
                      </a:pPr>
                      <a:r>
                        <a:rPr lang="en-US" sz="1050"/>
                        <a:t>5/18</a:t>
                      </a:r>
                    </a:p>
                  </a:txBody>
                  <a:tcPr/>
                </a:tc>
                <a:tc>
                  <a:txBody>
                    <a:bodyPr/>
                    <a:lstStyle/>
                    <a:p>
                      <a:r>
                        <a:rPr lang="en-US" sz="1050"/>
                        <a:t>Help Adam and Mani connect their algorithms to the website and finalize website functionality. </a:t>
                      </a:r>
                    </a:p>
                  </a:txBody>
                  <a:tcPr/>
                </a:tc>
                <a:tc>
                  <a:txBody>
                    <a:bodyPr/>
                    <a:lstStyle/>
                    <a:p>
                      <a:r>
                        <a:rPr lang="en-US" sz="1050"/>
                        <a:t>5/25</a:t>
                      </a:r>
                    </a:p>
                  </a:txBody>
                  <a:tcPr/>
                </a:tc>
                <a:extLst>
                  <a:ext uri="{0D108BD9-81ED-4DB2-BD59-A6C34878D82A}">
                    <a16:rowId xmlns:a16="http://schemas.microsoft.com/office/drawing/2014/main" val="1061494104"/>
                  </a:ext>
                </a:extLst>
              </a:tr>
              <a:tr h="975604">
                <a:tc>
                  <a:txBody>
                    <a:bodyPr/>
                    <a:lstStyle/>
                    <a:p>
                      <a:r>
                        <a:rPr lang="en-US" sz="1400"/>
                        <a:t>Manni</a:t>
                      </a:r>
                    </a:p>
                  </a:txBody>
                  <a:tcPr/>
                </a:tc>
                <a:tc>
                  <a:txBody>
                    <a:bodyPr/>
                    <a:lstStyle/>
                    <a:p>
                      <a:pPr lvl="0" algn="l">
                        <a:buNone/>
                      </a:pPr>
                      <a:r>
                        <a:rPr lang="en-US" sz="1050" b="0" i="0" u="none" strike="noStrike" noProof="0">
                          <a:latin typeface="Arial"/>
                        </a:rPr>
                        <a:t>Figure out an algorithm for having minimum # of employees for each role</a:t>
                      </a:r>
                    </a:p>
                  </a:txBody>
                  <a:tcPr/>
                </a:tc>
                <a:tc>
                  <a:txBody>
                    <a:bodyPr/>
                    <a:lstStyle/>
                    <a:p>
                      <a:r>
                        <a:rPr lang="en-US" sz="1050"/>
                        <a:t>5/4</a:t>
                      </a:r>
                    </a:p>
                  </a:txBody>
                  <a:tcPr/>
                </a:tc>
                <a:tc>
                  <a:txBody>
                    <a:bodyPr/>
                    <a:lstStyle/>
                    <a:p>
                      <a:r>
                        <a:rPr lang="en-US" sz="1050"/>
                        <a:t>Adding functionality to the scheduling algorithm to fit the soft/hard requirements.</a:t>
                      </a:r>
                    </a:p>
                  </a:txBody>
                  <a:tcPr/>
                </a:tc>
                <a:tc>
                  <a:txBody>
                    <a:bodyPr/>
                    <a:lstStyle/>
                    <a:p>
                      <a:r>
                        <a:rPr lang="en-US" sz="1050"/>
                        <a:t>5/11</a:t>
                      </a:r>
                    </a:p>
                  </a:txBody>
                  <a:tcPr/>
                </a:tc>
                <a:tc>
                  <a:txBody>
                    <a:bodyPr/>
                    <a:lstStyle/>
                    <a:p>
                      <a:r>
                        <a:rPr lang="en-US" sz="1050"/>
                        <a:t>Work with Garrett and Adam to work on the missing requirements</a:t>
                      </a:r>
                    </a:p>
                  </a:txBody>
                  <a:tcPr/>
                </a:tc>
                <a:tc>
                  <a:txBody>
                    <a:bodyPr/>
                    <a:lstStyle/>
                    <a:p>
                      <a:r>
                        <a:rPr lang="en-US" sz="1050"/>
                        <a:t>5/18</a:t>
                      </a:r>
                    </a:p>
                  </a:txBody>
                  <a:tcPr/>
                </a:tc>
                <a:tc>
                  <a:txBody>
                    <a:bodyPr/>
                    <a:lstStyle/>
                    <a:p>
                      <a:r>
                        <a:rPr lang="en-US" sz="1050"/>
                        <a:t>Polish the algorithm and do the rest of the requirements asked by the owner.</a:t>
                      </a:r>
                    </a:p>
                  </a:txBody>
                  <a:tcPr/>
                </a:tc>
                <a:tc>
                  <a:txBody>
                    <a:bodyPr/>
                    <a:lstStyle/>
                    <a:p>
                      <a:r>
                        <a:rPr lang="en-US" sz="1050"/>
                        <a:t>5/25</a:t>
                      </a:r>
                    </a:p>
                  </a:txBody>
                  <a:tcPr/>
                </a:tc>
                <a:extLst>
                  <a:ext uri="{0D108BD9-81ED-4DB2-BD59-A6C34878D82A}">
                    <a16:rowId xmlns:a16="http://schemas.microsoft.com/office/drawing/2014/main" val="2079104235"/>
                  </a:ext>
                </a:extLst>
              </a:tr>
              <a:tr h="859855">
                <a:tc>
                  <a:txBody>
                    <a:bodyPr/>
                    <a:lstStyle/>
                    <a:p>
                      <a:r>
                        <a:rPr lang="en-US" sz="1400"/>
                        <a:t>Nate</a:t>
                      </a:r>
                    </a:p>
                  </a:txBody>
                  <a:tcPr/>
                </a:tc>
                <a:tc>
                  <a:txBody>
                    <a:bodyPr/>
                    <a:lstStyle/>
                    <a:p>
                      <a:r>
                        <a:rPr lang="en-US" sz="1050"/>
                        <a:t>Business info page finished</a:t>
                      </a:r>
                    </a:p>
                    <a:p>
                      <a:pPr lvl="0">
                        <a:buNone/>
                      </a:pPr>
                      <a:endParaRPr lang="en-US" sz="1050"/>
                    </a:p>
                    <a:p>
                      <a:pPr lvl="0">
                        <a:buNone/>
                      </a:pPr>
                      <a:r>
                        <a:rPr lang="en-US" sz="1050"/>
                        <a:t>Settings page finished</a:t>
                      </a:r>
                    </a:p>
                  </a:txBody>
                  <a:tcPr/>
                </a:tc>
                <a:tc>
                  <a:txBody>
                    <a:bodyPr/>
                    <a:lstStyle/>
                    <a:p>
                      <a:r>
                        <a:rPr lang="en-US" sz="1050"/>
                        <a:t>5/6</a:t>
                      </a:r>
                    </a:p>
                  </a:txBody>
                  <a:tcPr/>
                </a:tc>
                <a:tc>
                  <a:txBody>
                    <a:bodyPr/>
                    <a:lstStyle/>
                    <a:p>
                      <a:r>
                        <a:rPr lang="en-US" sz="1050"/>
                        <a:t>Convert to React</a:t>
                      </a:r>
                    </a:p>
                  </a:txBody>
                  <a:tcPr/>
                </a:tc>
                <a:tc>
                  <a:txBody>
                    <a:bodyPr/>
                    <a:lstStyle/>
                    <a:p>
                      <a:r>
                        <a:rPr lang="en-US" sz="1050"/>
                        <a:t>5/11</a:t>
                      </a:r>
                    </a:p>
                  </a:txBody>
                  <a:tcPr/>
                </a:tc>
                <a:tc>
                  <a:txBody>
                    <a:bodyPr/>
                    <a:lstStyle/>
                    <a:p>
                      <a:r>
                        <a:rPr lang="en-US" sz="1050"/>
                        <a:t>Website functionality</a:t>
                      </a:r>
                    </a:p>
                  </a:txBody>
                  <a:tcPr/>
                </a:tc>
                <a:tc>
                  <a:txBody>
                    <a:bodyPr/>
                    <a:lstStyle/>
                    <a:p>
                      <a:r>
                        <a:rPr lang="en-US" sz="1050"/>
                        <a:t>5/18</a:t>
                      </a:r>
                    </a:p>
                  </a:txBody>
                  <a:tcPr/>
                </a:tc>
                <a:tc>
                  <a:txBody>
                    <a:bodyPr/>
                    <a:lstStyle/>
                    <a:p>
                      <a:r>
                        <a:rPr lang="en-US" sz="1050"/>
                        <a:t>Polish front end and assist with algorithm implementation</a:t>
                      </a:r>
                    </a:p>
                  </a:txBody>
                  <a:tcPr/>
                </a:tc>
                <a:tc>
                  <a:txBody>
                    <a:bodyPr/>
                    <a:lstStyle/>
                    <a:p>
                      <a:r>
                        <a:rPr lang="en-US" sz="1050"/>
                        <a:t>5/25</a:t>
                      </a:r>
                    </a:p>
                  </a:txBody>
                  <a:tcPr/>
                </a:tc>
                <a:extLst>
                  <a:ext uri="{0D108BD9-81ED-4DB2-BD59-A6C34878D82A}">
                    <a16:rowId xmlns:a16="http://schemas.microsoft.com/office/drawing/2014/main" val="3193508814"/>
                  </a:ext>
                </a:extLst>
              </a:tr>
              <a:tr h="677963">
                <a:tc>
                  <a:txBody>
                    <a:bodyPr/>
                    <a:lstStyle/>
                    <a:p>
                      <a:r>
                        <a:rPr lang="en-US" sz="1400"/>
                        <a:t>Zach</a:t>
                      </a:r>
                    </a:p>
                  </a:txBody>
                  <a:tcPr/>
                </a:tc>
                <a:tc>
                  <a:txBody>
                    <a:bodyPr/>
                    <a:lstStyle/>
                    <a:p>
                      <a:r>
                        <a:rPr lang="en-US" sz="1050"/>
                        <a:t>Add username and password functionality </a:t>
                      </a:r>
                    </a:p>
                  </a:txBody>
                  <a:tcPr/>
                </a:tc>
                <a:tc>
                  <a:txBody>
                    <a:bodyPr/>
                    <a:lstStyle/>
                    <a:p>
                      <a:r>
                        <a:rPr lang="en-US" sz="1050"/>
                        <a:t>5/6</a:t>
                      </a:r>
                    </a:p>
                  </a:txBody>
                  <a:tcPr/>
                </a:tc>
                <a:tc>
                  <a:txBody>
                    <a:bodyPr/>
                    <a:lstStyle/>
                    <a:p>
                      <a:r>
                        <a:rPr lang="en-US" sz="1050"/>
                        <a:t>Upkeep database changes depending on needs and testing</a:t>
                      </a:r>
                    </a:p>
                  </a:txBody>
                  <a:tcPr/>
                </a:tc>
                <a:tc>
                  <a:txBody>
                    <a:bodyPr/>
                    <a:lstStyle/>
                    <a:p>
                      <a:r>
                        <a:rPr lang="en-US" sz="1050"/>
                        <a:t>5/11</a:t>
                      </a:r>
                    </a:p>
                  </a:txBody>
                  <a:tcPr/>
                </a:tc>
                <a:tc>
                  <a:txBody>
                    <a:bodyPr/>
                    <a:lstStyle/>
                    <a:p>
                      <a:r>
                        <a:rPr lang="en-US" sz="1050"/>
                        <a:t>Create helper python functions to create SQLite queries </a:t>
                      </a:r>
                    </a:p>
                  </a:txBody>
                  <a:tcPr/>
                </a:tc>
                <a:tc>
                  <a:txBody>
                    <a:bodyPr/>
                    <a:lstStyle/>
                    <a:p>
                      <a:r>
                        <a:rPr lang="en-US" sz="1050"/>
                        <a:t>5/18</a:t>
                      </a:r>
                    </a:p>
                  </a:txBody>
                  <a:tcPr/>
                </a:tc>
                <a:tc>
                  <a:txBody>
                    <a:bodyPr/>
                    <a:lstStyle/>
                    <a:p>
                      <a:r>
                        <a:rPr lang="en-US" sz="1050"/>
                        <a:t>Finalize database format </a:t>
                      </a:r>
                    </a:p>
                  </a:txBody>
                  <a:tcPr/>
                </a:tc>
                <a:tc>
                  <a:txBody>
                    <a:bodyPr/>
                    <a:lstStyle/>
                    <a:p>
                      <a:r>
                        <a:rPr lang="en-US" sz="1100"/>
                        <a:t>5/25</a:t>
                      </a:r>
                    </a:p>
                  </a:txBody>
                  <a:tcPr/>
                </a:tc>
                <a:extLst>
                  <a:ext uri="{0D108BD9-81ED-4DB2-BD59-A6C34878D82A}">
                    <a16:rowId xmlns:a16="http://schemas.microsoft.com/office/drawing/2014/main" val="2357169826"/>
                  </a:ext>
                </a:extLst>
              </a:tr>
            </a:tbl>
          </a:graphicData>
        </a:graphic>
      </p:graphicFrame>
      <p:sp>
        <p:nvSpPr>
          <p:cNvPr id="6" name="TextBox 5">
            <a:extLst>
              <a:ext uri="{FF2B5EF4-FFF2-40B4-BE49-F238E27FC236}">
                <a16:creationId xmlns:a16="http://schemas.microsoft.com/office/drawing/2014/main" id="{CCC5285B-DBE4-FEA0-3F75-60E9892F64FB}"/>
              </a:ext>
            </a:extLst>
          </p:cNvPr>
          <p:cNvSpPr txBox="1"/>
          <p:nvPr/>
        </p:nvSpPr>
        <p:spPr>
          <a:xfrm>
            <a:off x="994287" y="90948"/>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Everyone</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94763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6" name="Picture 11">
            <a:extLst>
              <a:ext uri="{FF2B5EF4-FFF2-40B4-BE49-F238E27FC236}">
                <a16:creationId xmlns:a16="http://schemas.microsoft.com/office/drawing/2014/main" id="{DC95F854-2C62-40D6-B658-D11D34876F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7" name="Picture 13">
            <a:extLst>
              <a:ext uri="{FF2B5EF4-FFF2-40B4-BE49-F238E27FC236}">
                <a16:creationId xmlns:a16="http://schemas.microsoft.com/office/drawing/2014/main" id="{90161D53-4A9C-4725-9E3C-064E8B3A0C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8" name="Rectangle 15">
            <a:extLst>
              <a:ext uri="{FF2B5EF4-FFF2-40B4-BE49-F238E27FC236}">
                <a16:creationId xmlns:a16="http://schemas.microsoft.com/office/drawing/2014/main" id="{70C80B70-9A5C-46A1-BA7D-690BADB59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17">
            <a:extLst>
              <a:ext uri="{FF2B5EF4-FFF2-40B4-BE49-F238E27FC236}">
                <a16:creationId xmlns:a16="http://schemas.microsoft.com/office/drawing/2014/main" id="{82602C6A-CE3E-40EA-BA03-E7FA0CA89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19">
            <a:extLst>
              <a:ext uri="{FF2B5EF4-FFF2-40B4-BE49-F238E27FC236}">
                <a16:creationId xmlns:a16="http://schemas.microsoft.com/office/drawing/2014/main" id="{64340D51-F280-4F51-B172-11E1FDA32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21">
            <a:extLst>
              <a:ext uri="{FF2B5EF4-FFF2-40B4-BE49-F238E27FC236}">
                <a16:creationId xmlns:a16="http://schemas.microsoft.com/office/drawing/2014/main" id="{55B8B74D-B680-4DAF-AD79-72B672F97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TextBox 23">
            <a:extLst>
              <a:ext uri="{FF2B5EF4-FFF2-40B4-BE49-F238E27FC236}">
                <a16:creationId xmlns:a16="http://schemas.microsoft.com/office/drawing/2014/main" id="{D4191BFE-FC52-4EAE-8EC7-82BADBC4050F}"/>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83" name="Rectangle 25">
            <a:extLst>
              <a:ext uri="{FF2B5EF4-FFF2-40B4-BE49-F238E27FC236}">
                <a16:creationId xmlns:a16="http://schemas.microsoft.com/office/drawing/2014/main" id="{1D680E49-E438-482E-959A-D15C1C4F9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27">
            <a:extLst>
              <a:ext uri="{FF2B5EF4-FFF2-40B4-BE49-F238E27FC236}">
                <a16:creationId xmlns:a16="http://schemas.microsoft.com/office/drawing/2014/main" id="{D5FC73DF-0945-4F43-ADA7-58552D724A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5" name="Picture 29">
            <a:extLst>
              <a:ext uri="{FF2B5EF4-FFF2-40B4-BE49-F238E27FC236}">
                <a16:creationId xmlns:a16="http://schemas.microsoft.com/office/drawing/2014/main" id="{BE5D797C-6F4B-4FB6-BE60-B6E01AFC21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6" name="Rectangle 31">
            <a:extLst>
              <a:ext uri="{FF2B5EF4-FFF2-40B4-BE49-F238E27FC236}">
                <a16:creationId xmlns:a16="http://schemas.microsoft.com/office/drawing/2014/main" id="{47CC7FEF-A36C-4427-995D-077460EA1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33">
            <a:extLst>
              <a:ext uri="{FF2B5EF4-FFF2-40B4-BE49-F238E27FC236}">
                <a16:creationId xmlns:a16="http://schemas.microsoft.com/office/drawing/2014/main" id="{4AE093D2-297D-4BF5-926A-C80E90EDC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35">
            <a:extLst>
              <a:ext uri="{FF2B5EF4-FFF2-40B4-BE49-F238E27FC236}">
                <a16:creationId xmlns:a16="http://schemas.microsoft.com/office/drawing/2014/main" id="{DFEF0B75-1555-4242-9B6F-CE20FA96E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E4532-D8AA-052C-B309-55650BADEC99}"/>
              </a:ext>
            </a:extLst>
          </p:cNvPr>
          <p:cNvSpPr>
            <a:spLocks noGrp="1"/>
          </p:cNvSpPr>
          <p:nvPr>
            <p:ph type="title"/>
          </p:nvPr>
        </p:nvSpPr>
        <p:spPr>
          <a:xfrm>
            <a:off x="1964444" y="808056"/>
            <a:ext cx="3319381" cy="1077229"/>
          </a:xfrm>
        </p:spPr>
        <p:txBody>
          <a:bodyPr vert="horz" lIns="91440" tIns="45720" rIns="91440" bIns="45720" rtlCol="0" anchor="t">
            <a:normAutofit/>
          </a:bodyPr>
          <a:lstStyle/>
          <a:p>
            <a:r>
              <a:rPr lang="en-US" sz="3400"/>
              <a:t>Problem Statement</a:t>
            </a:r>
          </a:p>
        </p:txBody>
      </p:sp>
      <p:sp>
        <p:nvSpPr>
          <p:cNvPr id="4" name="Text Placeholder 3">
            <a:extLst>
              <a:ext uri="{FF2B5EF4-FFF2-40B4-BE49-F238E27FC236}">
                <a16:creationId xmlns:a16="http://schemas.microsoft.com/office/drawing/2014/main" id="{59718C80-8A14-B5FD-A064-ABB86ACF2B27}"/>
              </a:ext>
            </a:extLst>
          </p:cNvPr>
          <p:cNvSpPr>
            <a:spLocks noGrp="1"/>
          </p:cNvSpPr>
          <p:nvPr>
            <p:ph type="body" sz="half" idx="2"/>
          </p:nvPr>
        </p:nvSpPr>
        <p:spPr>
          <a:xfrm>
            <a:off x="1964444" y="2052116"/>
            <a:ext cx="3319381" cy="3997828"/>
          </a:xfrm>
        </p:spPr>
        <p:txBody>
          <a:bodyPr vert="horz" lIns="91440" tIns="45720" rIns="91440" bIns="45720" rtlCol="0" anchor="ctr">
            <a:normAutofit/>
          </a:bodyPr>
          <a:lstStyle/>
          <a:p>
            <a:pPr indent="-338328">
              <a:lnSpc>
                <a:spcPct val="110000"/>
              </a:lnSpc>
              <a:buFont typeface="Wingdings" panose="05000000000000000000" pitchFamily="2" charset="2"/>
              <a:buChar char="§"/>
            </a:pPr>
            <a:r>
              <a:rPr lang="en-US" sz="1400"/>
              <a:t>Creating a functional, flexible and fair schedule that keeps everyone happy is a full time job in itself. It can take days, and sometimes weeks, to develop a good schedule. When a scheduling error is made, or a last minute change comes into play, Adam, Manager at Red Pickle, is forced to return to the drawing board and frantically try to find cover for a shift. </a:t>
            </a:r>
          </a:p>
          <a:p>
            <a:pPr indent="-338328">
              <a:lnSpc>
                <a:spcPct val="110000"/>
              </a:lnSpc>
              <a:buFont typeface="Wingdings" panose="05000000000000000000" pitchFamily="2" charset="2"/>
              <a:buChar char="§"/>
            </a:pPr>
            <a:r>
              <a:rPr lang="en-US" sz="1400"/>
              <a:t>Adam knows there must be a better way. And he’s right. The solution to most scheduling problems can be found in modern, schedule management application.</a:t>
            </a:r>
          </a:p>
          <a:p>
            <a:pPr indent="-338328">
              <a:lnSpc>
                <a:spcPct val="110000"/>
              </a:lnSpc>
              <a:buFont typeface="Wingdings" panose="05000000000000000000" pitchFamily="2" charset="2"/>
              <a:buChar char="§"/>
            </a:pPr>
            <a:endParaRPr lang="en-US" sz="1400"/>
          </a:p>
        </p:txBody>
      </p:sp>
      <p:sp>
        <p:nvSpPr>
          <p:cNvPr id="89" name="Rectangle 37">
            <a:extLst>
              <a:ext uri="{FF2B5EF4-FFF2-40B4-BE49-F238E27FC236}">
                <a16:creationId xmlns:a16="http://schemas.microsoft.com/office/drawing/2014/main" id="{C41D7DF1-7D9A-4534-9913-02B81F62F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8447" y="0"/>
            <a:ext cx="529647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text&#10;&#10;Description automatically generated">
            <a:extLst>
              <a:ext uri="{FF2B5EF4-FFF2-40B4-BE49-F238E27FC236}">
                <a16:creationId xmlns:a16="http://schemas.microsoft.com/office/drawing/2014/main" id="{CADD88BF-C5A2-B4CB-0E8A-03475E7662D1}"/>
              </a:ext>
            </a:extLst>
          </p:cNvPr>
          <p:cNvPicPr>
            <a:picLocks noChangeAspect="1"/>
          </p:cNvPicPr>
          <p:nvPr/>
        </p:nvPicPr>
        <p:blipFill>
          <a:blip r:embed="rId5"/>
          <a:stretch>
            <a:fillRect/>
          </a:stretch>
        </p:blipFill>
        <p:spPr>
          <a:xfrm>
            <a:off x="6421011" y="1882544"/>
            <a:ext cx="4640272" cy="3084945"/>
          </a:xfrm>
          <a:prstGeom prst="rect">
            <a:avLst/>
          </a:prstGeom>
          <a:ln w="12700">
            <a:noFill/>
          </a:ln>
        </p:spPr>
      </p:pic>
      <p:sp>
        <p:nvSpPr>
          <p:cNvPr id="90" name="Rectangle 39">
            <a:extLst>
              <a:ext uri="{FF2B5EF4-FFF2-40B4-BE49-F238E27FC236}">
                <a16:creationId xmlns:a16="http://schemas.microsoft.com/office/drawing/2014/main" id="{59B1B05D-6893-4605-8090-E4284B6B3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6632" y="236475"/>
            <a:ext cx="4799023" cy="6380571"/>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41">
            <a:extLst>
              <a:ext uri="{FF2B5EF4-FFF2-40B4-BE49-F238E27FC236}">
                <a16:creationId xmlns:a16="http://schemas.microsoft.com/office/drawing/2014/main" id="{AF6EDB72-21D7-405A-AE79-DAF26CACD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614FDC-1BAF-BFF6-663D-6D62AFD9586E}"/>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Abdi</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1148783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A4DF-55C7-9335-EDF2-E53C75D5AD7B}"/>
              </a:ext>
            </a:extLst>
          </p:cNvPr>
          <p:cNvSpPr>
            <a:spLocks noGrp="1"/>
          </p:cNvSpPr>
          <p:nvPr>
            <p:ph type="title"/>
          </p:nvPr>
        </p:nvSpPr>
        <p:spPr/>
        <p:txBody>
          <a:bodyPr/>
          <a:lstStyle/>
          <a:p>
            <a:r>
              <a:rPr lang="en-US">
                <a:cs typeface="Arial"/>
              </a:rPr>
              <a:t>Conclusion: Things To Improve On</a:t>
            </a:r>
          </a:p>
        </p:txBody>
      </p:sp>
      <p:sp>
        <p:nvSpPr>
          <p:cNvPr id="3" name="Content Placeholder 2">
            <a:extLst>
              <a:ext uri="{FF2B5EF4-FFF2-40B4-BE49-F238E27FC236}">
                <a16:creationId xmlns:a16="http://schemas.microsoft.com/office/drawing/2014/main" id="{B32154A9-120A-DC07-0BFE-ECEF00045F8C}"/>
              </a:ext>
            </a:extLst>
          </p:cNvPr>
          <p:cNvSpPr>
            <a:spLocks noGrp="1"/>
          </p:cNvSpPr>
          <p:nvPr>
            <p:ph idx="1"/>
          </p:nvPr>
        </p:nvSpPr>
        <p:spPr/>
        <p:txBody>
          <a:bodyPr/>
          <a:lstStyle/>
          <a:p>
            <a:pPr marL="344170" indent="-337820">
              <a:buFont typeface="Courier New" panose="05000000000000000000" pitchFamily="2" charset="2"/>
              <a:buChar char="o"/>
            </a:pPr>
            <a:r>
              <a:rPr lang="en-US">
                <a:cs typeface="Arial"/>
              </a:rPr>
              <a:t>Finding an efficient way to assign work for everyone</a:t>
            </a:r>
          </a:p>
          <a:p>
            <a:pPr marL="344170" indent="-337820">
              <a:buFont typeface="Courier New" panose="05000000000000000000" pitchFamily="2" charset="2"/>
              <a:buChar char="o"/>
            </a:pPr>
            <a:r>
              <a:rPr lang="en-US">
                <a:cs typeface="Arial"/>
              </a:rPr>
              <a:t>Weekly standups with extended meeting time to help keep track of the work done by each member.</a:t>
            </a:r>
          </a:p>
          <a:p>
            <a:pPr marL="344170" indent="-337820">
              <a:buFont typeface="Courier New" panose="05000000000000000000" pitchFamily="2" charset="2"/>
              <a:buChar char="o"/>
            </a:pPr>
            <a:r>
              <a:rPr lang="en-US">
                <a:cs typeface="Arial"/>
              </a:rPr>
              <a:t>Communicating on discord on the progress before and after having our bi-weekly meetings. </a:t>
            </a:r>
          </a:p>
          <a:p>
            <a:pPr marL="344170" indent="-337820">
              <a:buFont typeface="Courier New" panose="05000000000000000000" pitchFamily="2" charset="2"/>
              <a:buChar char="o"/>
            </a:pPr>
            <a:r>
              <a:rPr lang="en-US">
                <a:cs typeface="Arial"/>
              </a:rPr>
              <a:t>Have little goals rather than an overall large goal, so that way everyone is hitting a certain goal every other day rather than hitting a large goal after a week. </a:t>
            </a:r>
          </a:p>
        </p:txBody>
      </p:sp>
      <p:sp>
        <p:nvSpPr>
          <p:cNvPr id="5" name="TextBox 4">
            <a:extLst>
              <a:ext uri="{FF2B5EF4-FFF2-40B4-BE49-F238E27FC236}">
                <a16:creationId xmlns:a16="http://schemas.microsoft.com/office/drawing/2014/main" id="{E6E182D4-C676-07C0-257C-72E9AC804F98}"/>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Adam</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1421646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A4DF-55C7-9335-EDF2-E53C75D5AD7B}"/>
              </a:ext>
            </a:extLst>
          </p:cNvPr>
          <p:cNvSpPr>
            <a:spLocks noGrp="1"/>
          </p:cNvSpPr>
          <p:nvPr>
            <p:ph type="title"/>
          </p:nvPr>
        </p:nvSpPr>
        <p:spPr/>
        <p:txBody>
          <a:bodyPr/>
          <a:lstStyle/>
          <a:p>
            <a:r>
              <a:rPr lang="en-US">
                <a:cs typeface="Arial"/>
              </a:rPr>
              <a:t>Conclusion: Things We Did Right</a:t>
            </a:r>
          </a:p>
        </p:txBody>
      </p:sp>
      <p:sp>
        <p:nvSpPr>
          <p:cNvPr id="3" name="Content Placeholder 2">
            <a:extLst>
              <a:ext uri="{FF2B5EF4-FFF2-40B4-BE49-F238E27FC236}">
                <a16:creationId xmlns:a16="http://schemas.microsoft.com/office/drawing/2014/main" id="{B32154A9-120A-DC07-0BFE-ECEF00045F8C}"/>
              </a:ext>
            </a:extLst>
          </p:cNvPr>
          <p:cNvSpPr>
            <a:spLocks noGrp="1"/>
          </p:cNvSpPr>
          <p:nvPr>
            <p:ph idx="1"/>
          </p:nvPr>
        </p:nvSpPr>
        <p:spPr/>
        <p:txBody>
          <a:bodyPr/>
          <a:lstStyle/>
          <a:p>
            <a:pPr marL="344170" indent="-337820"/>
            <a:r>
              <a:rPr lang="en-US">
                <a:cs typeface="Arial"/>
              </a:rPr>
              <a:t>We met 3 times a week to discuss our goals and discuss our progress as a team and individually</a:t>
            </a:r>
          </a:p>
          <a:p>
            <a:pPr marL="344170" indent="-337820"/>
            <a:r>
              <a:rPr lang="en-US">
                <a:cs typeface="Arial"/>
              </a:rPr>
              <a:t>We have been working as a team and helping each other every time someone has not been able to reach a certain goal. This shows the team spirit and the will to work together.</a:t>
            </a:r>
          </a:p>
          <a:p>
            <a:pPr marL="344170" indent="-337820"/>
            <a:r>
              <a:rPr lang="en-US">
                <a:cs typeface="Arial"/>
              </a:rPr>
              <a:t>We have been able to find solutions to problems that we initially encountered and move on past it with the solutions in hand very quickly.</a:t>
            </a:r>
          </a:p>
          <a:p>
            <a:pPr marL="344170" indent="-337820"/>
            <a:endParaRPr lang="en-US">
              <a:cs typeface="Arial"/>
            </a:endParaRPr>
          </a:p>
        </p:txBody>
      </p:sp>
      <p:sp>
        <p:nvSpPr>
          <p:cNvPr id="5" name="TextBox 4">
            <a:extLst>
              <a:ext uri="{FF2B5EF4-FFF2-40B4-BE49-F238E27FC236}">
                <a16:creationId xmlns:a16="http://schemas.microsoft.com/office/drawing/2014/main" id="{0E1A1A64-8680-DEFF-D110-2B4E77814C0C}"/>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Adam</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117994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6372-4859-8AE0-8FEF-604748AB7C3A}"/>
              </a:ext>
            </a:extLst>
          </p:cNvPr>
          <p:cNvSpPr>
            <a:spLocks noGrp="1"/>
          </p:cNvSpPr>
          <p:nvPr>
            <p:ph type="title"/>
          </p:nvPr>
        </p:nvSpPr>
        <p:spPr/>
        <p:txBody>
          <a:bodyPr/>
          <a:lstStyle/>
          <a:p>
            <a:r>
              <a:rPr lang="en-US">
                <a:cs typeface="Calibri Light"/>
              </a:rPr>
              <a:t>Problem Statement Cont.</a:t>
            </a:r>
            <a:endParaRPr lang="en-US"/>
          </a:p>
        </p:txBody>
      </p:sp>
      <p:sp>
        <p:nvSpPr>
          <p:cNvPr id="5" name="TextBox 4">
            <a:extLst>
              <a:ext uri="{FF2B5EF4-FFF2-40B4-BE49-F238E27FC236}">
                <a16:creationId xmlns:a16="http://schemas.microsoft.com/office/drawing/2014/main" id="{40ED1D44-BF29-3417-5699-353C9A60CDC9}"/>
              </a:ext>
            </a:extLst>
          </p:cNvPr>
          <p:cNvSpPr txBox="1"/>
          <p:nvPr/>
        </p:nvSpPr>
        <p:spPr>
          <a:xfrm>
            <a:off x="1101305" y="1345722"/>
            <a:ext cx="44684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Content Placeholder 3">
            <a:extLst>
              <a:ext uri="{FF2B5EF4-FFF2-40B4-BE49-F238E27FC236}">
                <a16:creationId xmlns:a16="http://schemas.microsoft.com/office/drawing/2014/main" id="{53E25451-C789-CF90-E2BA-6964CEACAE70}"/>
              </a:ext>
            </a:extLst>
          </p:cNvPr>
          <p:cNvSpPr>
            <a:spLocks noGrp="1"/>
          </p:cNvSpPr>
          <p:nvPr>
            <p:ph idx="1"/>
          </p:nvPr>
        </p:nvSpPr>
        <p:spPr>
          <a:xfrm>
            <a:off x="2340939" y="1716320"/>
            <a:ext cx="8500420" cy="4372370"/>
          </a:xfrm>
        </p:spPr>
        <p:txBody>
          <a:bodyPr>
            <a:normAutofit/>
          </a:bodyPr>
          <a:lstStyle/>
          <a:p>
            <a:pPr marL="344170" indent="-337820">
              <a:lnSpc>
                <a:spcPct val="90000"/>
              </a:lnSpc>
              <a:spcBef>
                <a:spcPct val="0"/>
              </a:spcBef>
              <a:spcAft>
                <a:spcPts val="0"/>
              </a:spcAft>
              <a:buFont typeface="Arial,Sans-Serif" panose="05000000000000000000" pitchFamily="2" charset="2"/>
              <a:buChar char="•"/>
            </a:pPr>
            <a:r>
              <a:rPr lang="en-US">
                <a:cs typeface="Arial"/>
              </a:rPr>
              <a:t>Our website provides an easy and interactive way for both employers and employees to manage scheduling at work. By engaging in groups, employers can set time slots for shifts, receive scheduling options from their employees and keep track of deliveries through notes. The website will automatically create a shift schedule for the upcoming week, thus saving precious time and hassle. Additionally, it allows you to view, export and share your schedule with others.</a:t>
            </a:r>
            <a:br>
              <a:rPr lang="en-US">
                <a:cs typeface="Arial"/>
              </a:rPr>
            </a:br>
            <a:endParaRPr lang="en-US">
              <a:ea typeface="+mn-lt"/>
              <a:cs typeface="+mn-lt"/>
            </a:endParaRPr>
          </a:p>
          <a:p>
            <a:pPr marL="344170" indent="-337820">
              <a:lnSpc>
                <a:spcPct val="90000"/>
              </a:lnSpc>
              <a:spcBef>
                <a:spcPct val="0"/>
              </a:spcBef>
              <a:spcAft>
                <a:spcPts val="0"/>
              </a:spcAft>
              <a:buFont typeface="Arial,Sans-Serif" panose="05000000000000000000" pitchFamily="2" charset="2"/>
              <a:buChar char="•"/>
            </a:pPr>
            <a:r>
              <a:rPr lang="en-US">
                <a:cs typeface="Arial"/>
              </a:rPr>
              <a:t>Our scheduling application will be built with small businesses and their employees in mind. The system allows employees to log in and view a calendar with their work schedule on it. They can request time off, vacation/sick days and more. There is also an admin "overview" panel that allows an administrator to approve time off requests and other schedule related items as related to their business.</a:t>
            </a:r>
            <a:endParaRPr lang="en-US"/>
          </a:p>
        </p:txBody>
      </p:sp>
      <p:sp>
        <p:nvSpPr>
          <p:cNvPr id="8" name="TextBox 7">
            <a:extLst>
              <a:ext uri="{FF2B5EF4-FFF2-40B4-BE49-F238E27FC236}">
                <a16:creationId xmlns:a16="http://schemas.microsoft.com/office/drawing/2014/main" id="{AA296053-3A41-2FAF-9625-8AF96D6A4308}"/>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Abdi</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326340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6372-4859-8AE0-8FEF-604748AB7C3A}"/>
              </a:ext>
            </a:extLst>
          </p:cNvPr>
          <p:cNvSpPr>
            <a:spLocks noGrp="1"/>
          </p:cNvSpPr>
          <p:nvPr>
            <p:ph type="title"/>
          </p:nvPr>
        </p:nvSpPr>
        <p:spPr>
          <a:xfrm>
            <a:off x="2019484" y="-272275"/>
            <a:ext cx="2664361" cy="1903241"/>
          </a:xfrm>
        </p:spPr>
        <p:txBody>
          <a:bodyPr/>
          <a:lstStyle/>
          <a:p>
            <a:r>
              <a:rPr lang="en-US">
                <a:cs typeface="Calibri Light"/>
              </a:rPr>
              <a:t>Customer</a:t>
            </a:r>
            <a:endParaRPr lang="en-US"/>
          </a:p>
        </p:txBody>
      </p:sp>
      <p:pic>
        <p:nvPicPr>
          <p:cNvPr id="8" name="Picture 8" descr="Logo&#10;&#10;Description automatically generated">
            <a:extLst>
              <a:ext uri="{FF2B5EF4-FFF2-40B4-BE49-F238E27FC236}">
                <a16:creationId xmlns:a16="http://schemas.microsoft.com/office/drawing/2014/main" id="{E94227C4-3E7E-8352-ECC0-F27C53E1EA82}"/>
              </a:ext>
            </a:extLst>
          </p:cNvPr>
          <p:cNvPicPr>
            <a:picLocks noGrp="1" noChangeAspect="1"/>
          </p:cNvPicPr>
          <p:nvPr>
            <p:ph idx="1"/>
          </p:nvPr>
        </p:nvPicPr>
        <p:blipFill>
          <a:blip r:embed="rId2"/>
          <a:stretch>
            <a:fillRect/>
          </a:stretch>
        </p:blipFill>
        <p:spPr>
          <a:xfrm>
            <a:off x="6669493" y="1594270"/>
            <a:ext cx="3895682" cy="3950550"/>
          </a:xfrm>
        </p:spPr>
      </p:pic>
      <p:sp>
        <p:nvSpPr>
          <p:cNvPr id="5" name="TextBox 4">
            <a:extLst>
              <a:ext uri="{FF2B5EF4-FFF2-40B4-BE49-F238E27FC236}">
                <a16:creationId xmlns:a16="http://schemas.microsoft.com/office/drawing/2014/main" id="{40ED1D44-BF29-3417-5699-353C9A60CDC9}"/>
              </a:ext>
            </a:extLst>
          </p:cNvPr>
          <p:cNvSpPr txBox="1"/>
          <p:nvPr/>
        </p:nvSpPr>
        <p:spPr>
          <a:xfrm>
            <a:off x="1734778" y="1237922"/>
            <a:ext cx="446848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The Red Pickle is a small business here in Ellensburg, they serve various different food and are locally owned!</a:t>
            </a:r>
            <a:endParaRPr lang="en-US"/>
          </a:p>
          <a:p>
            <a:endParaRPr lang="en-US">
              <a:cs typeface="Calibri"/>
            </a:endParaRPr>
          </a:p>
          <a:p>
            <a:endParaRPr lang="en-US">
              <a:cs typeface="Calibri"/>
            </a:endParaRPr>
          </a:p>
          <a:p>
            <a:r>
              <a:rPr lang="en-US">
                <a:cs typeface="Calibri"/>
              </a:rPr>
              <a:t>We plan to help Rec Pickle management improve efficiency and allow for easier generation of nonconflicting schedules so everyone can be happy all while allowing the business to operate smoothly.</a:t>
            </a:r>
          </a:p>
        </p:txBody>
      </p:sp>
      <p:sp>
        <p:nvSpPr>
          <p:cNvPr id="7" name="TextBox 6">
            <a:extLst>
              <a:ext uri="{FF2B5EF4-FFF2-40B4-BE49-F238E27FC236}">
                <a16:creationId xmlns:a16="http://schemas.microsoft.com/office/drawing/2014/main" id="{388DD79C-6179-C978-07E1-9FD7A593F0CC}"/>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Abdi</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215947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6372-4859-8AE0-8FEF-604748AB7C3A}"/>
              </a:ext>
            </a:extLst>
          </p:cNvPr>
          <p:cNvSpPr>
            <a:spLocks noGrp="1"/>
          </p:cNvSpPr>
          <p:nvPr>
            <p:ph type="title"/>
          </p:nvPr>
        </p:nvSpPr>
        <p:spPr/>
        <p:txBody>
          <a:bodyPr/>
          <a:lstStyle/>
          <a:p>
            <a:r>
              <a:rPr lang="en-US">
                <a:cs typeface="Calibri Light"/>
              </a:rPr>
              <a:t>Requirements Analysis </a:t>
            </a:r>
            <a:endParaRPr lang="en-US"/>
          </a:p>
        </p:txBody>
      </p:sp>
      <p:sp>
        <p:nvSpPr>
          <p:cNvPr id="4" name="Content Placeholder 3">
            <a:extLst>
              <a:ext uri="{FF2B5EF4-FFF2-40B4-BE49-F238E27FC236}">
                <a16:creationId xmlns:a16="http://schemas.microsoft.com/office/drawing/2014/main" id="{8362915F-15E7-05E7-5D78-7B656E8F5313}"/>
              </a:ext>
            </a:extLst>
          </p:cNvPr>
          <p:cNvSpPr>
            <a:spLocks noGrp="1"/>
          </p:cNvSpPr>
          <p:nvPr>
            <p:ph idx="1"/>
          </p:nvPr>
        </p:nvSpPr>
        <p:spPr/>
        <p:txBody>
          <a:bodyPr/>
          <a:lstStyle/>
          <a:p>
            <a:pPr marL="344170" indent="-337820"/>
            <a:r>
              <a:rPr lang="en-US">
                <a:cs typeface="Arial" panose="020B0604020202020204"/>
              </a:rPr>
              <a:t>Our functional requirements were created with the end user in mind, it is imperative that the experience is easy and intuitive for the user. Requirements that are vital to this experience were in turn listed as hard requirements.</a:t>
            </a:r>
          </a:p>
          <a:p>
            <a:pPr marL="344170" indent="-337820"/>
            <a:r>
              <a:rPr lang="en-US">
                <a:cs typeface="Arial" panose="020B0604020202020204"/>
              </a:rPr>
              <a:t>Certain requirements that we deemed as non-essential to the user experience, such as multiple business profiles, may not be included in the final product, and therefore were listed as soft requirements. </a:t>
            </a:r>
          </a:p>
          <a:p>
            <a:pPr marL="344170" indent="-337820"/>
            <a:endParaRPr lang="en-US">
              <a:cs typeface="Arial" panose="020B0604020202020204"/>
            </a:endParaRPr>
          </a:p>
        </p:txBody>
      </p:sp>
      <p:sp>
        <p:nvSpPr>
          <p:cNvPr id="3" name="TextBox 2">
            <a:extLst>
              <a:ext uri="{FF2B5EF4-FFF2-40B4-BE49-F238E27FC236}">
                <a16:creationId xmlns:a16="http://schemas.microsoft.com/office/drawing/2014/main" id="{07924520-35C4-B4B1-59D5-D43F7E7963B7}"/>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Nate</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164457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6372-4859-8AE0-8FEF-604748AB7C3A}"/>
              </a:ext>
            </a:extLst>
          </p:cNvPr>
          <p:cNvSpPr>
            <a:spLocks noGrp="1"/>
          </p:cNvSpPr>
          <p:nvPr>
            <p:ph type="title"/>
          </p:nvPr>
        </p:nvSpPr>
        <p:spPr/>
        <p:txBody>
          <a:bodyPr/>
          <a:lstStyle/>
          <a:p>
            <a:r>
              <a:rPr lang="en-US">
                <a:cs typeface="Calibri Light"/>
              </a:rPr>
              <a:t>Hard Requirements</a:t>
            </a:r>
            <a:endParaRPr lang="en-US"/>
          </a:p>
        </p:txBody>
      </p:sp>
      <p:sp>
        <p:nvSpPr>
          <p:cNvPr id="4" name="Content Placeholder 3">
            <a:extLst>
              <a:ext uri="{FF2B5EF4-FFF2-40B4-BE49-F238E27FC236}">
                <a16:creationId xmlns:a16="http://schemas.microsoft.com/office/drawing/2014/main" id="{8362915F-15E7-05E7-5D78-7B656E8F5313}"/>
              </a:ext>
            </a:extLst>
          </p:cNvPr>
          <p:cNvSpPr>
            <a:spLocks noGrp="1"/>
          </p:cNvSpPr>
          <p:nvPr>
            <p:ph idx="1"/>
          </p:nvPr>
        </p:nvSpPr>
        <p:spPr/>
        <p:txBody>
          <a:bodyPr>
            <a:normAutofit/>
          </a:bodyPr>
          <a:lstStyle/>
          <a:p>
            <a:pPr marL="344170" indent="-337820"/>
            <a:r>
              <a:rPr lang="en-US" sz="2400">
                <a:ea typeface="+mn-lt"/>
                <a:cs typeface="+mn-lt"/>
              </a:rPr>
              <a:t>Intuitive User Interface for employer</a:t>
            </a:r>
            <a:endParaRPr lang="en-US" sz="2400">
              <a:cs typeface="Arial" panose="020B0604020202020204"/>
            </a:endParaRPr>
          </a:p>
          <a:p>
            <a:pPr marL="344170" indent="-337820"/>
            <a:r>
              <a:rPr lang="en-US" sz="2400">
                <a:ea typeface="+mn-lt"/>
                <a:cs typeface="+mn-lt"/>
              </a:rPr>
              <a:t>Database for employees</a:t>
            </a:r>
            <a:endParaRPr lang="en-US" sz="2400">
              <a:cs typeface="Arial"/>
            </a:endParaRPr>
          </a:p>
          <a:p>
            <a:pPr marL="344170" indent="-337820"/>
            <a:r>
              <a:rPr lang="en-US" sz="2400">
                <a:ea typeface="+mn-lt"/>
                <a:cs typeface="+mn-lt"/>
              </a:rPr>
              <a:t>Business information saved on profiles</a:t>
            </a:r>
            <a:endParaRPr lang="en-US" sz="2400">
              <a:cs typeface="Arial"/>
            </a:endParaRPr>
          </a:p>
          <a:p>
            <a:pPr marL="344170" indent="-337820"/>
            <a:r>
              <a:rPr lang="en-US" sz="2400">
                <a:ea typeface="+mn-lt"/>
                <a:cs typeface="+mn-lt"/>
              </a:rPr>
              <a:t>Adjustable business hours</a:t>
            </a:r>
            <a:endParaRPr lang="en-US" sz="2400"/>
          </a:p>
          <a:p>
            <a:pPr marL="344170" indent="-337820"/>
            <a:endParaRPr lang="en-US">
              <a:cs typeface="Arial"/>
            </a:endParaRPr>
          </a:p>
        </p:txBody>
      </p:sp>
      <p:sp>
        <p:nvSpPr>
          <p:cNvPr id="3" name="TextBox 2">
            <a:extLst>
              <a:ext uri="{FF2B5EF4-FFF2-40B4-BE49-F238E27FC236}">
                <a16:creationId xmlns:a16="http://schemas.microsoft.com/office/drawing/2014/main" id="{4946BA39-3DA7-18B1-EAE2-392321BDDABF}"/>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Nate</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219709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6372-4859-8AE0-8FEF-604748AB7C3A}"/>
              </a:ext>
            </a:extLst>
          </p:cNvPr>
          <p:cNvSpPr>
            <a:spLocks noGrp="1"/>
          </p:cNvSpPr>
          <p:nvPr>
            <p:ph type="title"/>
          </p:nvPr>
        </p:nvSpPr>
        <p:spPr/>
        <p:txBody>
          <a:bodyPr/>
          <a:lstStyle/>
          <a:p>
            <a:r>
              <a:rPr lang="en-US">
                <a:cs typeface="Calibri Light"/>
              </a:rPr>
              <a:t>Hard Requirements</a:t>
            </a:r>
            <a:endParaRPr lang="en-US"/>
          </a:p>
        </p:txBody>
      </p:sp>
      <p:sp>
        <p:nvSpPr>
          <p:cNvPr id="4" name="Content Placeholder 3">
            <a:extLst>
              <a:ext uri="{FF2B5EF4-FFF2-40B4-BE49-F238E27FC236}">
                <a16:creationId xmlns:a16="http://schemas.microsoft.com/office/drawing/2014/main" id="{8362915F-15E7-05E7-5D78-7B656E8F5313}"/>
              </a:ext>
            </a:extLst>
          </p:cNvPr>
          <p:cNvSpPr>
            <a:spLocks noGrp="1"/>
          </p:cNvSpPr>
          <p:nvPr>
            <p:ph idx="1"/>
          </p:nvPr>
        </p:nvSpPr>
        <p:spPr/>
        <p:txBody>
          <a:bodyPr vert="horz" lIns="91440" tIns="45720" rIns="91440" bIns="45720" rtlCol="0" anchor="ctr">
            <a:noAutofit/>
          </a:bodyPr>
          <a:lstStyle/>
          <a:p>
            <a:pPr marL="344170" indent="-337820"/>
            <a:endParaRPr lang="en-US">
              <a:cs typeface="Arial"/>
            </a:endParaRPr>
          </a:p>
          <a:p>
            <a:pPr marL="344170" indent="-337820"/>
            <a:r>
              <a:rPr lang="en-US" sz="2400">
                <a:ea typeface="+mn-lt"/>
                <a:cs typeface="+mn-lt"/>
              </a:rPr>
              <a:t>Adjustable employee availability (cannot work, prefers not to work, can work)</a:t>
            </a:r>
            <a:endParaRPr lang="en-US" sz="2400">
              <a:cs typeface="Arial"/>
            </a:endParaRPr>
          </a:p>
          <a:p>
            <a:pPr marL="344170" indent="-337820"/>
            <a:r>
              <a:rPr lang="en-US" sz="2400">
                <a:ea typeface="+mn-lt"/>
                <a:cs typeface="+mn-lt"/>
              </a:rPr>
              <a:t>Employees assigned roles</a:t>
            </a:r>
            <a:endParaRPr lang="en-US" sz="2400">
              <a:cs typeface="Arial"/>
            </a:endParaRPr>
          </a:p>
          <a:p>
            <a:pPr marL="344170" indent="-337820"/>
            <a:r>
              <a:rPr lang="en-US" sz="2400">
                <a:ea typeface="+mn-lt"/>
                <a:cs typeface="+mn-lt"/>
              </a:rPr>
              <a:t>Employees assigned “proficiency score” per role (1-5)</a:t>
            </a:r>
            <a:endParaRPr lang="en-US" sz="2400">
              <a:cs typeface="Arial"/>
            </a:endParaRPr>
          </a:p>
          <a:p>
            <a:pPr marL="344170" indent="-337820"/>
            <a:r>
              <a:rPr lang="en-US" sz="2400">
                <a:ea typeface="+mn-lt"/>
                <a:cs typeface="+mn-lt"/>
              </a:rPr>
              <a:t>User can generate optimal schedule based on employee data</a:t>
            </a:r>
            <a:endParaRPr lang="en-US" sz="2400"/>
          </a:p>
          <a:p>
            <a:pPr marL="344170" indent="-337820"/>
            <a:endParaRPr lang="en-US">
              <a:cs typeface="Arial"/>
            </a:endParaRPr>
          </a:p>
        </p:txBody>
      </p:sp>
      <p:sp>
        <p:nvSpPr>
          <p:cNvPr id="3" name="TextBox 2">
            <a:extLst>
              <a:ext uri="{FF2B5EF4-FFF2-40B4-BE49-F238E27FC236}">
                <a16:creationId xmlns:a16="http://schemas.microsoft.com/office/drawing/2014/main" id="{83888EC8-E0FC-FCA4-1F47-C2A89C64162C}"/>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Nate</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252418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6372-4859-8AE0-8FEF-604748AB7C3A}"/>
              </a:ext>
            </a:extLst>
          </p:cNvPr>
          <p:cNvSpPr>
            <a:spLocks noGrp="1"/>
          </p:cNvSpPr>
          <p:nvPr>
            <p:ph type="title"/>
          </p:nvPr>
        </p:nvSpPr>
        <p:spPr/>
        <p:txBody>
          <a:bodyPr/>
          <a:lstStyle/>
          <a:p>
            <a:r>
              <a:rPr lang="en-US">
                <a:cs typeface="Calibri Light"/>
              </a:rPr>
              <a:t>Soft Requirements</a:t>
            </a:r>
            <a:endParaRPr lang="en-US"/>
          </a:p>
        </p:txBody>
      </p:sp>
      <p:sp>
        <p:nvSpPr>
          <p:cNvPr id="4" name="Content Placeholder 3">
            <a:extLst>
              <a:ext uri="{FF2B5EF4-FFF2-40B4-BE49-F238E27FC236}">
                <a16:creationId xmlns:a16="http://schemas.microsoft.com/office/drawing/2014/main" id="{8362915F-15E7-05E7-5D78-7B656E8F5313}"/>
              </a:ext>
            </a:extLst>
          </p:cNvPr>
          <p:cNvSpPr>
            <a:spLocks noGrp="1"/>
          </p:cNvSpPr>
          <p:nvPr>
            <p:ph idx="1"/>
          </p:nvPr>
        </p:nvSpPr>
        <p:spPr/>
        <p:txBody>
          <a:bodyPr vert="horz" lIns="91440" tIns="45720" rIns="91440" bIns="45720" rtlCol="0" anchor="ctr">
            <a:noAutofit/>
          </a:bodyPr>
          <a:lstStyle/>
          <a:p>
            <a:pPr marL="344170" indent="-337820"/>
            <a:r>
              <a:rPr lang="en-US" sz="2400">
                <a:ea typeface="+mn-lt"/>
                <a:cs typeface="+mn-lt"/>
              </a:rPr>
              <a:t>Calendar view</a:t>
            </a:r>
            <a:endParaRPr lang="en-US" sz="2400">
              <a:cs typeface="Arial" panose="020B0604020202020204"/>
            </a:endParaRPr>
          </a:p>
          <a:p>
            <a:pPr marL="344170" indent="-337820"/>
            <a:r>
              <a:rPr lang="en-US" sz="2400">
                <a:ea typeface="+mn-lt"/>
                <a:cs typeface="+mn-lt"/>
              </a:rPr>
              <a:t>Multiple business profiles</a:t>
            </a:r>
            <a:endParaRPr lang="en-US" sz="2400">
              <a:cs typeface="Arial"/>
            </a:endParaRPr>
          </a:p>
          <a:p>
            <a:pPr marL="344170" indent="-337820"/>
            <a:r>
              <a:rPr lang="en-US" sz="2400">
                <a:ea typeface="+mn-lt"/>
                <a:cs typeface="+mn-lt"/>
              </a:rPr>
              <a:t>“Available” employee list in case of sudden changes (sickness, emergency, etc.)</a:t>
            </a:r>
            <a:endParaRPr lang="en-US" sz="2400">
              <a:cs typeface="Arial"/>
            </a:endParaRPr>
          </a:p>
          <a:p>
            <a:pPr marL="344170" indent="-337820"/>
            <a:r>
              <a:rPr lang="en-US" sz="2400">
                <a:cs typeface="Arial"/>
              </a:rPr>
              <a:t>A tab where the employer can view a recommended amount of a product to produce based on previous sales history</a:t>
            </a:r>
            <a:endParaRPr lang="en-US" sz="2400"/>
          </a:p>
          <a:p>
            <a:pPr marL="344170" indent="-337820"/>
            <a:endParaRPr lang="en-US">
              <a:cs typeface="Arial"/>
            </a:endParaRPr>
          </a:p>
        </p:txBody>
      </p:sp>
      <p:sp>
        <p:nvSpPr>
          <p:cNvPr id="3" name="TextBox 2">
            <a:extLst>
              <a:ext uri="{FF2B5EF4-FFF2-40B4-BE49-F238E27FC236}">
                <a16:creationId xmlns:a16="http://schemas.microsoft.com/office/drawing/2014/main" id="{7BEE37A1-BF7E-40EC-E1AB-A8644BE98210}"/>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Nate</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201554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83B8-5EE5-B496-D91C-56ECD94003B4}"/>
              </a:ext>
            </a:extLst>
          </p:cNvPr>
          <p:cNvSpPr>
            <a:spLocks noGrp="1"/>
          </p:cNvSpPr>
          <p:nvPr>
            <p:ph type="title"/>
          </p:nvPr>
        </p:nvSpPr>
        <p:spPr/>
        <p:txBody>
          <a:bodyPr/>
          <a:lstStyle/>
          <a:p>
            <a:r>
              <a:rPr lang="en-US">
                <a:cs typeface="Calibri Light"/>
              </a:rPr>
              <a:t>Low Level Design</a:t>
            </a:r>
          </a:p>
        </p:txBody>
      </p:sp>
      <p:sp>
        <p:nvSpPr>
          <p:cNvPr id="3" name="Content Placeholder 2">
            <a:extLst>
              <a:ext uri="{FF2B5EF4-FFF2-40B4-BE49-F238E27FC236}">
                <a16:creationId xmlns:a16="http://schemas.microsoft.com/office/drawing/2014/main" id="{F90431FD-4B19-DEBA-12E4-06A2D8AB1A60}"/>
              </a:ext>
            </a:extLst>
          </p:cNvPr>
          <p:cNvSpPr>
            <a:spLocks noGrp="1"/>
          </p:cNvSpPr>
          <p:nvPr>
            <p:ph idx="1"/>
          </p:nvPr>
        </p:nvSpPr>
        <p:spPr>
          <a:xfrm>
            <a:off x="2403485" y="1883387"/>
            <a:ext cx="7796540" cy="3997828"/>
          </a:xfrm>
        </p:spPr>
        <p:txBody>
          <a:bodyPr vert="horz" lIns="91440" tIns="45720" rIns="91440" bIns="45720" rtlCol="0" anchor="t">
            <a:normAutofit fontScale="85000" lnSpcReduction="10000"/>
          </a:bodyPr>
          <a:lstStyle/>
          <a:p>
            <a:pPr marL="0" indent="0">
              <a:buNone/>
            </a:pPr>
            <a:r>
              <a:rPr lang="en-US">
                <a:cs typeface="Calibri"/>
              </a:rPr>
              <a:t>We will attempt to implement our product requirements the following way...</a:t>
            </a:r>
          </a:p>
          <a:p>
            <a:pPr marL="344170" indent="-337820"/>
            <a:r>
              <a:rPr lang="en-US">
                <a:cs typeface="Calibri"/>
              </a:rPr>
              <a:t>Generation of non-conflicting schedules will be a scheduling algorithm written in python. The algorithm should take into account each individual employees possible roles, their ranking in that role, their availability preference, and the total amount of roles that need to be filled in a given day for the business.</a:t>
            </a:r>
          </a:p>
          <a:p>
            <a:pPr marL="344170" indent="-337820"/>
            <a:r>
              <a:rPr lang="en-US">
                <a:cs typeface="Calibri"/>
              </a:rPr>
              <a:t>Generation of predicted sales, one of our soft requirements, will also be done in python and should take into account sales data history provided by the employer. The input will likely be given by manual entry that covers a finite amount of days or by having the user select a csv file where we will specify to the user that each value needs to be the amount of units sold and then the data can be from as many days as there are values in the file. </a:t>
            </a:r>
          </a:p>
        </p:txBody>
      </p:sp>
      <p:sp>
        <p:nvSpPr>
          <p:cNvPr id="5" name="TextBox 4">
            <a:extLst>
              <a:ext uri="{FF2B5EF4-FFF2-40B4-BE49-F238E27FC236}">
                <a16:creationId xmlns:a16="http://schemas.microsoft.com/office/drawing/2014/main" id="{921FF256-223F-B0B0-DA3F-BEA25CE9F1B0}"/>
              </a:ext>
            </a:extLst>
          </p:cNvPr>
          <p:cNvSpPr txBox="1"/>
          <p:nvPr/>
        </p:nvSpPr>
        <p:spPr>
          <a:xfrm>
            <a:off x="1129481" y="6426609"/>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Made by: Garrett</a:t>
            </a:r>
            <a:endParaRPr lang="en-US" sz="1600">
              <a:ea typeface="+mn-lt"/>
              <a:cs typeface="+mn-lt"/>
            </a:endParaRPr>
          </a:p>
          <a:p>
            <a:pPr algn="l"/>
            <a:endParaRPr lang="en-US">
              <a:cs typeface="Arial"/>
            </a:endParaRPr>
          </a:p>
        </p:txBody>
      </p:sp>
    </p:spTree>
    <p:extLst>
      <p:ext uri="{BB962C8B-B14F-4D97-AF65-F5344CB8AC3E}">
        <p14:creationId xmlns:p14="http://schemas.microsoft.com/office/powerpoint/2010/main" val="1505197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Madison</vt:lpstr>
      <vt:lpstr>Scheduling Web-App (FreshBook.me) </vt:lpstr>
      <vt:lpstr>Problem Statement</vt:lpstr>
      <vt:lpstr>Problem Statement Cont.</vt:lpstr>
      <vt:lpstr>Customer</vt:lpstr>
      <vt:lpstr>Requirements Analysis </vt:lpstr>
      <vt:lpstr>Hard Requirements</vt:lpstr>
      <vt:lpstr>Hard Requirements</vt:lpstr>
      <vt:lpstr>Soft Requirements</vt:lpstr>
      <vt:lpstr>Low Level Design</vt:lpstr>
      <vt:lpstr>Low Level Design cont.</vt:lpstr>
      <vt:lpstr>Prototype Database Design</vt:lpstr>
      <vt:lpstr>High Level Design</vt:lpstr>
      <vt:lpstr>High Level Design cont.</vt:lpstr>
      <vt:lpstr>Tools</vt:lpstr>
      <vt:lpstr>SQLite</vt:lpstr>
      <vt:lpstr>Python</vt:lpstr>
      <vt:lpstr>Figma</vt:lpstr>
      <vt:lpstr>Flask</vt:lpstr>
      <vt:lpstr>Schedule</vt:lpstr>
      <vt:lpstr>Conclusion: Things To Improve On</vt:lpstr>
      <vt:lpstr>Conclusion: Things We Did 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2022-04-26T06:40:08Z</dcterms:created>
  <dcterms:modified xsi:type="dcterms:W3CDTF">2022-04-27T16:58:53Z</dcterms:modified>
</cp:coreProperties>
</file>