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9" r:id="rId3"/>
    <p:sldId id="265" r:id="rId4"/>
    <p:sldId id="258" r:id="rId5"/>
    <p:sldId id="257" r:id="rId6"/>
    <p:sldId id="260" r:id="rId7"/>
    <p:sldId id="261" r:id="rId8"/>
    <p:sldId id="266" r:id="rId9"/>
    <p:sldId id="268" r:id="rId10"/>
    <p:sldId id="267"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60AF7-8924-4F1D-B697-F5EDB7E91BCC}" v="84" dt="2022-04-26T16:53:13.597"/>
    <p1510:client id="{6932898F-C7A9-4A4F-8B5A-0A0D8113B5A4}" v="294" dt="2022-04-26T06:52:18.010"/>
    <p1510:client id="{6AD9C445-CC46-406A-8F07-2568D77EC08F}" v="866" dt="2022-04-26T07:28:59.534"/>
    <p1510:client id="{806CC8CC-59C1-4844-8ABE-9FAB1392D4A6}" v="26" dt="2022-04-26T17:41:52.200"/>
    <p1510:client id="{907BFB51-C2FD-47E6-8AE9-80FEA1A1146D}" v="14" dt="2022-04-26T06:57:15.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Cushon" userId="ced330510ee6e0b5" providerId="Windows Live" clId="Web-{907BFB51-C2FD-47E6-8AE9-80FEA1A1146D}"/>
    <pc:docChg chg="addSld modSld sldOrd">
      <pc:chgData name="Zach Cushon" userId="ced330510ee6e0b5" providerId="Windows Live" clId="Web-{907BFB51-C2FD-47E6-8AE9-80FEA1A1146D}" dt="2022-04-26T06:57:13.701" v="12" actId="20577"/>
      <pc:docMkLst>
        <pc:docMk/>
      </pc:docMkLst>
      <pc:sldChg chg="modSp new ord">
        <pc:chgData name="Zach Cushon" userId="ced330510ee6e0b5" providerId="Windows Live" clId="Web-{907BFB51-C2FD-47E6-8AE9-80FEA1A1146D}" dt="2022-04-26T06:57:13.701" v="12" actId="20577"/>
        <pc:sldMkLst>
          <pc:docMk/>
          <pc:sldMk cId="3263401172" sldId="258"/>
        </pc:sldMkLst>
        <pc:spChg chg="mod">
          <ac:chgData name="Zach Cushon" userId="ced330510ee6e0b5" providerId="Windows Live" clId="Web-{907BFB51-C2FD-47E6-8AE9-80FEA1A1146D}" dt="2022-04-26T06:57:13.701" v="12" actId="20577"/>
          <ac:spMkLst>
            <pc:docMk/>
            <pc:sldMk cId="3263401172" sldId="258"/>
            <ac:spMk id="2" creationId="{37356372-4859-8AE0-8FEF-604748AB7C3A}"/>
          </ac:spMkLst>
        </pc:spChg>
      </pc:sldChg>
    </pc:docChg>
  </pc:docChgLst>
  <pc:docChgLst>
    <pc:chgData name="Zach Cushon" userId="ced330510ee6e0b5" providerId="Windows Live" clId="Web-{6932898F-C7A9-4A4F-8B5A-0A0D8113B5A4}"/>
    <pc:docChg chg="addSld delSld modSld">
      <pc:chgData name="Zach Cushon" userId="ced330510ee6e0b5" providerId="Windows Live" clId="Web-{6932898F-C7A9-4A4F-8B5A-0A0D8113B5A4}" dt="2022-04-26T06:52:18.010" v="289" actId="20577"/>
      <pc:docMkLst>
        <pc:docMk/>
      </pc:docMkLst>
      <pc:sldChg chg="modSp">
        <pc:chgData name="Zach Cushon" userId="ced330510ee6e0b5" providerId="Windows Live" clId="Web-{6932898F-C7A9-4A4F-8B5A-0A0D8113B5A4}" dt="2022-04-26T06:42:34.040" v="22" actId="20577"/>
        <pc:sldMkLst>
          <pc:docMk/>
          <pc:sldMk cId="109857222" sldId="256"/>
        </pc:sldMkLst>
        <pc:spChg chg="mod">
          <ac:chgData name="Zach Cushon" userId="ced330510ee6e0b5" providerId="Windows Live" clId="Web-{6932898F-C7A9-4A4F-8B5A-0A0D8113B5A4}" dt="2022-04-26T06:42:06.369" v="4" actId="20577"/>
          <ac:spMkLst>
            <pc:docMk/>
            <pc:sldMk cId="109857222" sldId="256"/>
            <ac:spMk id="2" creationId="{00000000-0000-0000-0000-000000000000}"/>
          </ac:spMkLst>
        </pc:spChg>
        <pc:spChg chg="mod">
          <ac:chgData name="Zach Cushon" userId="ced330510ee6e0b5" providerId="Windows Live" clId="Web-{6932898F-C7A9-4A4F-8B5A-0A0D8113B5A4}" dt="2022-04-26T06:42:34.040" v="22" actId="20577"/>
          <ac:spMkLst>
            <pc:docMk/>
            <pc:sldMk cId="109857222" sldId="256"/>
            <ac:spMk id="3" creationId="{00000000-0000-0000-0000-000000000000}"/>
          </ac:spMkLst>
        </pc:spChg>
      </pc:sldChg>
      <pc:sldChg chg="modSp new">
        <pc:chgData name="Zach Cushon" userId="ced330510ee6e0b5" providerId="Windows Live" clId="Web-{6932898F-C7A9-4A4F-8B5A-0A0D8113B5A4}" dt="2022-04-26T06:52:18.010" v="289" actId="20577"/>
        <pc:sldMkLst>
          <pc:docMk/>
          <pc:sldMk cId="1505197966" sldId="257"/>
        </pc:sldMkLst>
        <pc:spChg chg="mod">
          <ac:chgData name="Zach Cushon" userId="ced330510ee6e0b5" providerId="Windows Live" clId="Web-{6932898F-C7A9-4A4F-8B5A-0A0D8113B5A4}" dt="2022-04-26T06:44:31.119" v="43" actId="20577"/>
          <ac:spMkLst>
            <pc:docMk/>
            <pc:sldMk cId="1505197966" sldId="257"/>
            <ac:spMk id="2" creationId="{B79483B8-5EE5-B496-D91C-56ECD94003B4}"/>
          </ac:spMkLst>
        </pc:spChg>
        <pc:spChg chg="mod">
          <ac:chgData name="Zach Cushon" userId="ced330510ee6e0b5" providerId="Windows Live" clId="Web-{6932898F-C7A9-4A4F-8B5A-0A0D8113B5A4}" dt="2022-04-26T06:52:18.010" v="289" actId="20577"/>
          <ac:spMkLst>
            <pc:docMk/>
            <pc:sldMk cId="1505197966" sldId="257"/>
            <ac:spMk id="3" creationId="{F90431FD-4B19-DEBA-12E4-06A2D8AB1A60}"/>
          </ac:spMkLst>
        </pc:spChg>
      </pc:sldChg>
      <pc:sldChg chg="modSp new del">
        <pc:chgData name="Zach Cushon" userId="ced330510ee6e0b5" providerId="Windows Live" clId="Web-{6932898F-C7A9-4A4F-8B5A-0A0D8113B5A4}" dt="2022-04-26T06:51:43.619" v="238"/>
        <pc:sldMkLst>
          <pc:docMk/>
          <pc:sldMk cId="758821611" sldId="258"/>
        </pc:sldMkLst>
        <pc:spChg chg="mod">
          <ac:chgData name="Zach Cushon" userId="ced330510ee6e0b5" providerId="Windows Live" clId="Web-{6932898F-C7A9-4A4F-8B5A-0A0D8113B5A4}" dt="2022-04-26T06:51:27.838" v="231" actId="20577"/>
          <ac:spMkLst>
            <pc:docMk/>
            <pc:sldMk cId="758821611" sldId="258"/>
            <ac:spMk id="2" creationId="{44EEA3D8-F963-8A17-3F63-01C45662F37C}"/>
          </ac:spMkLst>
        </pc:spChg>
        <pc:spChg chg="mod">
          <ac:chgData name="Zach Cushon" userId="ced330510ee6e0b5" providerId="Windows Live" clId="Web-{6932898F-C7A9-4A4F-8B5A-0A0D8113B5A4}" dt="2022-04-26T06:51:39.698" v="237" actId="20577"/>
          <ac:spMkLst>
            <pc:docMk/>
            <pc:sldMk cId="758821611" sldId="258"/>
            <ac:spMk id="3" creationId="{2AF24620-0364-FE9D-F542-C0830325E924}"/>
          </ac:spMkLst>
        </pc:spChg>
      </pc:sldChg>
    </pc:docChg>
  </pc:docChgLst>
  <pc:docChgLst>
    <pc:chgData name="Zach Cushon" userId="ced330510ee6e0b5" providerId="Windows Live" clId="Web-{806CC8CC-59C1-4844-8ABE-9FAB1392D4A6}"/>
    <pc:docChg chg="addSld modSld sldOrd">
      <pc:chgData name="Zach Cushon" userId="ced330510ee6e0b5" providerId="Windows Live" clId="Web-{806CC8CC-59C1-4844-8ABE-9FAB1392D4A6}" dt="2022-04-26T17:41:52.200" v="21" actId="1076"/>
      <pc:docMkLst>
        <pc:docMk/>
      </pc:docMkLst>
      <pc:sldChg chg="modSp">
        <pc:chgData name="Zach Cushon" userId="ced330510ee6e0b5" providerId="Windows Live" clId="Web-{806CC8CC-59C1-4844-8ABE-9FAB1392D4A6}" dt="2022-04-26T16:58:59.207" v="0" actId="1076"/>
        <pc:sldMkLst>
          <pc:docMk/>
          <pc:sldMk cId="2867252989" sldId="261"/>
        </pc:sldMkLst>
        <pc:picChg chg="mod">
          <ac:chgData name="Zach Cushon" userId="ced330510ee6e0b5" providerId="Windows Live" clId="Web-{806CC8CC-59C1-4844-8ABE-9FAB1392D4A6}" dt="2022-04-26T16:58:59.207" v="0" actId="1076"/>
          <ac:picMkLst>
            <pc:docMk/>
            <pc:sldMk cId="2867252989" sldId="261"/>
            <ac:picMk id="4" creationId="{3C3DE34C-6371-BBEA-BD0B-25F8D60FE672}"/>
          </ac:picMkLst>
        </pc:picChg>
      </pc:sldChg>
      <pc:sldChg chg="addSp modSp new ord">
        <pc:chgData name="Zach Cushon" userId="ced330510ee6e0b5" providerId="Windows Live" clId="Web-{806CC8CC-59C1-4844-8ABE-9FAB1392D4A6}" dt="2022-04-26T17:40:30.653" v="7" actId="1076"/>
        <pc:sldMkLst>
          <pc:docMk/>
          <pc:sldMk cId="1868134929" sldId="266"/>
        </pc:sldMkLst>
        <pc:spChg chg="mod">
          <ac:chgData name="Zach Cushon" userId="ced330510ee6e0b5" providerId="Windows Live" clId="Web-{806CC8CC-59C1-4844-8ABE-9FAB1392D4A6}" dt="2022-04-26T17:40:15.043" v="5" actId="20577"/>
          <ac:spMkLst>
            <pc:docMk/>
            <pc:sldMk cId="1868134929" sldId="266"/>
            <ac:spMk id="2" creationId="{AAF1B3B5-591E-DC77-B06D-02D18399D2A2}"/>
          </ac:spMkLst>
        </pc:spChg>
        <pc:picChg chg="add mod">
          <ac:chgData name="Zach Cushon" userId="ced330510ee6e0b5" providerId="Windows Live" clId="Web-{806CC8CC-59C1-4844-8ABE-9FAB1392D4A6}" dt="2022-04-26T17:40:30.653" v="7" actId="1076"/>
          <ac:picMkLst>
            <pc:docMk/>
            <pc:sldMk cId="1868134929" sldId="266"/>
            <ac:picMk id="5" creationId="{4B2F648E-DED6-ECE6-FDF0-37BA7DFC65FD}"/>
          </ac:picMkLst>
        </pc:picChg>
      </pc:sldChg>
      <pc:sldChg chg="addSp modSp new">
        <pc:chgData name="Zach Cushon" userId="ced330510ee6e0b5" providerId="Windows Live" clId="Web-{806CC8CC-59C1-4844-8ABE-9FAB1392D4A6}" dt="2022-04-26T17:41:46.372" v="20" actId="1076"/>
        <pc:sldMkLst>
          <pc:docMk/>
          <pc:sldMk cId="3721923796" sldId="267"/>
        </pc:sldMkLst>
        <pc:spChg chg="mod">
          <ac:chgData name="Zach Cushon" userId="ced330510ee6e0b5" providerId="Windows Live" clId="Web-{806CC8CC-59C1-4844-8ABE-9FAB1392D4A6}" dt="2022-04-26T17:41:36.466" v="17" actId="20577"/>
          <ac:spMkLst>
            <pc:docMk/>
            <pc:sldMk cId="3721923796" sldId="267"/>
            <ac:spMk id="2" creationId="{778C980E-AE8D-DAB7-2290-B21F926A9895}"/>
          </ac:spMkLst>
        </pc:spChg>
        <pc:picChg chg="add mod">
          <ac:chgData name="Zach Cushon" userId="ced330510ee6e0b5" providerId="Windows Live" clId="Web-{806CC8CC-59C1-4844-8ABE-9FAB1392D4A6}" dt="2022-04-26T17:41:46.372" v="20" actId="1076"/>
          <ac:picMkLst>
            <pc:docMk/>
            <pc:sldMk cId="3721923796" sldId="267"/>
            <ac:picMk id="5" creationId="{6A9FA7A4-C81A-A3B4-FC0E-19EEF015EE3C}"/>
          </ac:picMkLst>
        </pc:picChg>
      </pc:sldChg>
      <pc:sldChg chg="addSp modSp new">
        <pc:chgData name="Zach Cushon" userId="ced330510ee6e0b5" providerId="Windows Live" clId="Web-{806CC8CC-59C1-4844-8ABE-9FAB1392D4A6}" dt="2022-04-26T17:41:52.200" v="21" actId="1076"/>
        <pc:sldMkLst>
          <pc:docMk/>
          <pc:sldMk cId="718431739" sldId="268"/>
        </pc:sldMkLst>
        <pc:spChg chg="mod">
          <ac:chgData name="Zach Cushon" userId="ced330510ee6e0b5" providerId="Windows Live" clId="Web-{806CC8CC-59C1-4844-8ABE-9FAB1392D4A6}" dt="2022-04-26T17:41:04.262" v="11" actId="20577"/>
          <ac:spMkLst>
            <pc:docMk/>
            <pc:sldMk cId="718431739" sldId="268"/>
            <ac:spMk id="2" creationId="{8750531E-D40A-A238-2C5A-E186C218CBF5}"/>
          </ac:spMkLst>
        </pc:spChg>
        <pc:picChg chg="add mod">
          <ac:chgData name="Zach Cushon" userId="ced330510ee6e0b5" providerId="Windows Live" clId="Web-{806CC8CC-59C1-4844-8ABE-9FAB1392D4A6}" dt="2022-04-26T17:41:52.200" v="21" actId="1076"/>
          <ac:picMkLst>
            <pc:docMk/>
            <pc:sldMk cId="718431739" sldId="268"/>
            <ac:picMk id="5" creationId="{07146222-5936-D217-6E3E-D472955FB736}"/>
          </ac:picMkLst>
        </pc:picChg>
      </pc:sldChg>
    </pc:docChg>
  </pc:docChgLst>
  <pc:docChgLst>
    <pc:chgData name="Guest User" providerId="Windows Live" clId="Web-{06F60AF7-8924-4F1D-B697-F5EDB7E91BCC}"/>
    <pc:docChg chg="addSld modSld">
      <pc:chgData name="Guest User" userId="" providerId="Windows Live" clId="Web-{06F60AF7-8924-4F1D-B697-F5EDB7E91BCC}" dt="2022-04-26T16:54:20.925" v="96"/>
      <pc:docMkLst>
        <pc:docMk/>
      </pc:docMkLst>
      <pc:sldChg chg="addSp delSp modSp mod setBg">
        <pc:chgData name="Guest User" userId="" providerId="Windows Live" clId="Web-{06F60AF7-8924-4F1D-B697-F5EDB7E91BCC}" dt="2022-04-26T16:54:20.925" v="96"/>
        <pc:sldMkLst>
          <pc:docMk/>
          <pc:sldMk cId="1148783562" sldId="259"/>
        </pc:sldMkLst>
        <pc:spChg chg="mod">
          <ac:chgData name="Guest User" userId="" providerId="Windows Live" clId="Web-{06F60AF7-8924-4F1D-B697-F5EDB7E91BCC}" dt="2022-04-26T16:54:20.925" v="96"/>
          <ac:spMkLst>
            <pc:docMk/>
            <pc:sldMk cId="1148783562" sldId="259"/>
            <ac:spMk id="2" creationId="{67FE4532-D8AA-052C-B309-55650BADEC99}"/>
          </ac:spMkLst>
        </pc:spChg>
        <pc:spChg chg="mod">
          <ac:chgData name="Guest User" userId="" providerId="Windows Live" clId="Web-{06F60AF7-8924-4F1D-B697-F5EDB7E91BCC}" dt="2022-04-26T16:54:20.925" v="96"/>
          <ac:spMkLst>
            <pc:docMk/>
            <pc:sldMk cId="1148783562" sldId="259"/>
            <ac:spMk id="4" creationId="{59718C80-8A14-B5FD-A064-ABB86ACF2B27}"/>
          </ac:spMkLst>
        </pc:spChg>
        <pc:spChg chg="add del">
          <ac:chgData name="Guest User" userId="" providerId="Windows Live" clId="Web-{06F60AF7-8924-4F1D-B697-F5EDB7E91BCC}" dt="2022-04-26T16:54:12.425" v="91"/>
          <ac:spMkLst>
            <pc:docMk/>
            <pc:sldMk cId="1148783562" sldId="259"/>
            <ac:spMk id="16" creationId="{70C80B70-9A5C-46A1-BA7D-690BADB59F3D}"/>
          </ac:spMkLst>
        </pc:spChg>
        <pc:spChg chg="add del">
          <ac:chgData name="Guest User" userId="" providerId="Windows Live" clId="Web-{06F60AF7-8924-4F1D-B697-F5EDB7E91BCC}" dt="2022-04-26T16:54:12.425" v="91"/>
          <ac:spMkLst>
            <pc:docMk/>
            <pc:sldMk cId="1148783562" sldId="259"/>
            <ac:spMk id="18" creationId="{82602C6A-CE3E-40EA-BA03-E7FA0CA89AFE}"/>
          </ac:spMkLst>
        </pc:spChg>
        <pc:spChg chg="add del">
          <ac:chgData name="Guest User" userId="" providerId="Windows Live" clId="Web-{06F60AF7-8924-4F1D-B697-F5EDB7E91BCC}" dt="2022-04-26T16:54:12.425" v="91"/>
          <ac:spMkLst>
            <pc:docMk/>
            <pc:sldMk cId="1148783562" sldId="259"/>
            <ac:spMk id="20" creationId="{64340D51-F280-4F51-B172-11E1FDA32C06}"/>
          </ac:spMkLst>
        </pc:spChg>
        <pc:spChg chg="add del">
          <ac:chgData name="Guest User" userId="" providerId="Windows Live" clId="Web-{06F60AF7-8924-4F1D-B697-F5EDB7E91BCC}" dt="2022-04-26T16:54:12.425" v="91"/>
          <ac:spMkLst>
            <pc:docMk/>
            <pc:sldMk cId="1148783562" sldId="259"/>
            <ac:spMk id="22" creationId="{55B8B74D-B680-4DAF-AD79-72B672F97864}"/>
          </ac:spMkLst>
        </pc:spChg>
        <pc:spChg chg="add del">
          <ac:chgData name="Guest User" userId="" providerId="Windows Live" clId="Web-{06F60AF7-8924-4F1D-B697-F5EDB7E91BCC}" dt="2022-04-26T16:54:12.425" v="91"/>
          <ac:spMkLst>
            <pc:docMk/>
            <pc:sldMk cId="1148783562" sldId="259"/>
            <ac:spMk id="24" creationId="{D4191BFE-FC52-4EAE-8EC7-82BADBC4050F}"/>
          </ac:spMkLst>
        </pc:spChg>
        <pc:spChg chg="add del">
          <ac:chgData name="Guest User" userId="" providerId="Windows Live" clId="Web-{06F60AF7-8924-4F1D-B697-F5EDB7E91BCC}" dt="2022-04-26T16:54:12.425" v="91"/>
          <ac:spMkLst>
            <pc:docMk/>
            <pc:sldMk cId="1148783562" sldId="259"/>
            <ac:spMk id="26" creationId="{85B8E4B2-9E03-44DC-A063-61BF3D100B7B}"/>
          </ac:spMkLst>
        </pc:spChg>
        <pc:spChg chg="add del">
          <ac:chgData name="Guest User" userId="" providerId="Windows Live" clId="Web-{06F60AF7-8924-4F1D-B697-F5EDB7E91BCC}" dt="2022-04-26T16:54:12.425" v="91"/>
          <ac:spMkLst>
            <pc:docMk/>
            <pc:sldMk cId="1148783562" sldId="259"/>
            <ac:spMk id="32" creationId="{8B40C0DE-A6C1-4279-9075-A79C9C5E87C1}"/>
          </ac:spMkLst>
        </pc:spChg>
        <pc:spChg chg="add del">
          <ac:chgData name="Guest User" userId="" providerId="Windows Live" clId="Web-{06F60AF7-8924-4F1D-B697-F5EDB7E91BCC}" dt="2022-04-26T16:54:12.425" v="91"/>
          <ac:spMkLst>
            <pc:docMk/>
            <pc:sldMk cId="1148783562" sldId="259"/>
            <ac:spMk id="34" creationId="{8B3125CF-53D8-459F-BED4-2B1120CF850A}"/>
          </ac:spMkLst>
        </pc:spChg>
        <pc:spChg chg="add del">
          <ac:chgData name="Guest User" userId="" providerId="Windows Live" clId="Web-{06F60AF7-8924-4F1D-B697-F5EDB7E91BCC}" dt="2022-04-26T16:54:12.425" v="91"/>
          <ac:spMkLst>
            <pc:docMk/>
            <pc:sldMk cId="1148783562" sldId="259"/>
            <ac:spMk id="36" creationId="{ADFA8CFC-A1E5-4C33-98A8-ECC4A1AED32E}"/>
          </ac:spMkLst>
        </pc:spChg>
        <pc:spChg chg="add del">
          <ac:chgData name="Guest User" userId="" providerId="Windows Live" clId="Web-{06F60AF7-8924-4F1D-B697-F5EDB7E91BCC}" dt="2022-04-26T16:54:12.425" v="91"/>
          <ac:spMkLst>
            <pc:docMk/>
            <pc:sldMk cId="1148783562" sldId="259"/>
            <ac:spMk id="38" creationId="{3BA34D34-2336-4F22-9EE7-67D6E7FF13FB}"/>
          </ac:spMkLst>
        </pc:spChg>
        <pc:spChg chg="add del">
          <ac:chgData name="Guest User" userId="" providerId="Windows Live" clId="Web-{06F60AF7-8924-4F1D-B697-F5EDB7E91BCC}" dt="2022-04-26T16:54:12.425" v="91"/>
          <ac:spMkLst>
            <pc:docMk/>
            <pc:sldMk cId="1148783562" sldId="259"/>
            <ac:spMk id="40" creationId="{7D1F6233-58F3-474E-8316-2C19B0DE1621}"/>
          </ac:spMkLst>
        </pc:spChg>
        <pc:spChg chg="add del">
          <ac:chgData name="Guest User" userId="" providerId="Windows Live" clId="Web-{06F60AF7-8924-4F1D-B697-F5EDB7E91BCC}" dt="2022-04-26T16:54:12.425" v="91"/>
          <ac:spMkLst>
            <pc:docMk/>
            <pc:sldMk cId="1148783562" sldId="259"/>
            <ac:spMk id="42" creationId="{FF23A826-0BE5-4FC1-A33C-CA4954CED0CA}"/>
          </ac:spMkLst>
        </pc:spChg>
        <pc:spChg chg="add del">
          <ac:chgData name="Guest User" userId="" providerId="Windows Live" clId="Web-{06F60AF7-8924-4F1D-B697-F5EDB7E91BCC}" dt="2022-04-26T16:54:17.378" v="93"/>
          <ac:spMkLst>
            <pc:docMk/>
            <pc:sldMk cId="1148783562" sldId="259"/>
            <ac:spMk id="46" creationId="{70C80B70-9A5C-46A1-BA7D-690BADB59F3D}"/>
          </ac:spMkLst>
        </pc:spChg>
        <pc:spChg chg="add del">
          <ac:chgData name="Guest User" userId="" providerId="Windows Live" clId="Web-{06F60AF7-8924-4F1D-B697-F5EDB7E91BCC}" dt="2022-04-26T16:54:17.378" v="93"/>
          <ac:spMkLst>
            <pc:docMk/>
            <pc:sldMk cId="1148783562" sldId="259"/>
            <ac:spMk id="47" creationId="{82602C6A-CE3E-40EA-BA03-E7FA0CA89AFE}"/>
          </ac:spMkLst>
        </pc:spChg>
        <pc:spChg chg="add del">
          <ac:chgData name="Guest User" userId="" providerId="Windows Live" clId="Web-{06F60AF7-8924-4F1D-B697-F5EDB7E91BCC}" dt="2022-04-26T16:54:17.378" v="93"/>
          <ac:spMkLst>
            <pc:docMk/>
            <pc:sldMk cId="1148783562" sldId="259"/>
            <ac:spMk id="48" creationId="{64340D51-F280-4F51-B172-11E1FDA32C06}"/>
          </ac:spMkLst>
        </pc:spChg>
        <pc:spChg chg="add del">
          <ac:chgData name="Guest User" userId="" providerId="Windows Live" clId="Web-{06F60AF7-8924-4F1D-B697-F5EDB7E91BCC}" dt="2022-04-26T16:54:17.378" v="93"/>
          <ac:spMkLst>
            <pc:docMk/>
            <pc:sldMk cId="1148783562" sldId="259"/>
            <ac:spMk id="49" creationId="{55B8B74D-B680-4DAF-AD79-72B672F97864}"/>
          </ac:spMkLst>
        </pc:spChg>
        <pc:spChg chg="add del">
          <ac:chgData name="Guest User" userId="" providerId="Windows Live" clId="Web-{06F60AF7-8924-4F1D-B697-F5EDB7E91BCC}" dt="2022-04-26T16:54:17.378" v="93"/>
          <ac:spMkLst>
            <pc:docMk/>
            <pc:sldMk cId="1148783562" sldId="259"/>
            <ac:spMk id="50" creationId="{D4191BFE-FC52-4EAE-8EC7-82BADBC4050F}"/>
          </ac:spMkLst>
        </pc:spChg>
        <pc:spChg chg="add del">
          <ac:chgData name="Guest User" userId="" providerId="Windows Live" clId="Web-{06F60AF7-8924-4F1D-B697-F5EDB7E91BCC}" dt="2022-04-26T16:54:17.378" v="93"/>
          <ac:spMkLst>
            <pc:docMk/>
            <pc:sldMk cId="1148783562" sldId="259"/>
            <ac:spMk id="51" creationId="{821C5DAC-BD22-4E4E-9D32-B3DD835C2D09}"/>
          </ac:spMkLst>
        </pc:spChg>
        <pc:spChg chg="add del">
          <ac:chgData name="Guest User" userId="" providerId="Windows Live" clId="Web-{06F60AF7-8924-4F1D-B697-F5EDB7E91BCC}" dt="2022-04-26T16:54:17.378" v="93"/>
          <ac:spMkLst>
            <pc:docMk/>
            <pc:sldMk cId="1148783562" sldId="259"/>
            <ac:spMk id="54" creationId="{145BDDE6-2956-45C7-89C5-B0CC66E3E89B}"/>
          </ac:spMkLst>
        </pc:spChg>
        <pc:spChg chg="add del">
          <ac:chgData name="Guest User" userId="" providerId="Windows Live" clId="Web-{06F60AF7-8924-4F1D-B697-F5EDB7E91BCC}" dt="2022-04-26T16:54:17.378" v="93"/>
          <ac:spMkLst>
            <pc:docMk/>
            <pc:sldMk cId="1148783562" sldId="259"/>
            <ac:spMk id="55" creationId="{52937083-1704-4A11-8B79-CDD72439BE94}"/>
          </ac:spMkLst>
        </pc:spChg>
        <pc:spChg chg="add del">
          <ac:chgData name="Guest User" userId="" providerId="Windows Live" clId="Web-{06F60AF7-8924-4F1D-B697-F5EDB7E91BCC}" dt="2022-04-26T16:54:17.378" v="93"/>
          <ac:spMkLst>
            <pc:docMk/>
            <pc:sldMk cId="1148783562" sldId="259"/>
            <ac:spMk id="56" creationId="{0EBB5F91-043A-4269-A52D-AA9E8DC6CACA}"/>
          </ac:spMkLst>
        </pc:spChg>
        <pc:spChg chg="add del">
          <ac:chgData name="Guest User" userId="" providerId="Windows Live" clId="Web-{06F60AF7-8924-4F1D-B697-F5EDB7E91BCC}" dt="2022-04-26T16:54:17.378" v="93"/>
          <ac:spMkLst>
            <pc:docMk/>
            <pc:sldMk cId="1148783562" sldId="259"/>
            <ac:spMk id="57" creationId="{99033AF9-30FF-451F-BB5A-6180F79AAEB6}"/>
          </ac:spMkLst>
        </pc:spChg>
        <pc:spChg chg="add del">
          <ac:chgData name="Guest User" userId="" providerId="Windows Live" clId="Web-{06F60AF7-8924-4F1D-B697-F5EDB7E91BCC}" dt="2022-04-26T16:54:20.862" v="95"/>
          <ac:spMkLst>
            <pc:docMk/>
            <pc:sldMk cId="1148783562" sldId="259"/>
            <ac:spMk id="61" creationId="{70C80B70-9A5C-46A1-BA7D-690BADB59F3D}"/>
          </ac:spMkLst>
        </pc:spChg>
        <pc:spChg chg="add del">
          <ac:chgData name="Guest User" userId="" providerId="Windows Live" clId="Web-{06F60AF7-8924-4F1D-B697-F5EDB7E91BCC}" dt="2022-04-26T16:54:20.862" v="95"/>
          <ac:spMkLst>
            <pc:docMk/>
            <pc:sldMk cId="1148783562" sldId="259"/>
            <ac:spMk id="62" creationId="{82602C6A-CE3E-40EA-BA03-E7FA0CA89AFE}"/>
          </ac:spMkLst>
        </pc:spChg>
        <pc:spChg chg="add del">
          <ac:chgData name="Guest User" userId="" providerId="Windows Live" clId="Web-{06F60AF7-8924-4F1D-B697-F5EDB7E91BCC}" dt="2022-04-26T16:54:20.862" v="95"/>
          <ac:spMkLst>
            <pc:docMk/>
            <pc:sldMk cId="1148783562" sldId="259"/>
            <ac:spMk id="63" creationId="{64340D51-F280-4F51-B172-11E1FDA32C06}"/>
          </ac:spMkLst>
        </pc:spChg>
        <pc:spChg chg="add del">
          <ac:chgData name="Guest User" userId="" providerId="Windows Live" clId="Web-{06F60AF7-8924-4F1D-B697-F5EDB7E91BCC}" dt="2022-04-26T16:54:20.862" v="95"/>
          <ac:spMkLst>
            <pc:docMk/>
            <pc:sldMk cId="1148783562" sldId="259"/>
            <ac:spMk id="64" creationId="{55B8B74D-B680-4DAF-AD79-72B672F97864}"/>
          </ac:spMkLst>
        </pc:spChg>
        <pc:spChg chg="add del">
          <ac:chgData name="Guest User" userId="" providerId="Windows Live" clId="Web-{06F60AF7-8924-4F1D-B697-F5EDB7E91BCC}" dt="2022-04-26T16:54:20.862" v="95"/>
          <ac:spMkLst>
            <pc:docMk/>
            <pc:sldMk cId="1148783562" sldId="259"/>
            <ac:spMk id="65" creationId="{D4191BFE-FC52-4EAE-8EC7-82BADBC4050F}"/>
          </ac:spMkLst>
        </pc:spChg>
        <pc:spChg chg="add del">
          <ac:chgData name="Guest User" userId="" providerId="Windows Live" clId="Web-{06F60AF7-8924-4F1D-B697-F5EDB7E91BCC}" dt="2022-04-26T16:54:20.862" v="95"/>
          <ac:spMkLst>
            <pc:docMk/>
            <pc:sldMk cId="1148783562" sldId="259"/>
            <ac:spMk id="66" creationId="{85B8E4B2-9E03-44DC-A063-61BF3D100B7B}"/>
          </ac:spMkLst>
        </pc:spChg>
        <pc:spChg chg="add del">
          <ac:chgData name="Guest User" userId="" providerId="Windows Live" clId="Web-{06F60AF7-8924-4F1D-B697-F5EDB7E91BCC}" dt="2022-04-26T16:54:20.862" v="95"/>
          <ac:spMkLst>
            <pc:docMk/>
            <pc:sldMk cId="1148783562" sldId="259"/>
            <ac:spMk id="69" creationId="{8B40C0DE-A6C1-4279-9075-A79C9C5E87C1}"/>
          </ac:spMkLst>
        </pc:spChg>
        <pc:spChg chg="add del">
          <ac:chgData name="Guest User" userId="" providerId="Windows Live" clId="Web-{06F60AF7-8924-4F1D-B697-F5EDB7E91BCC}" dt="2022-04-26T16:54:20.862" v="95"/>
          <ac:spMkLst>
            <pc:docMk/>
            <pc:sldMk cId="1148783562" sldId="259"/>
            <ac:spMk id="70" creationId="{8B3125CF-53D8-459F-BED4-2B1120CF850A}"/>
          </ac:spMkLst>
        </pc:spChg>
        <pc:spChg chg="add del">
          <ac:chgData name="Guest User" userId="" providerId="Windows Live" clId="Web-{06F60AF7-8924-4F1D-B697-F5EDB7E91BCC}" dt="2022-04-26T16:54:20.862" v="95"/>
          <ac:spMkLst>
            <pc:docMk/>
            <pc:sldMk cId="1148783562" sldId="259"/>
            <ac:spMk id="71" creationId="{ADFA8CFC-A1E5-4C33-98A8-ECC4A1AED32E}"/>
          </ac:spMkLst>
        </pc:spChg>
        <pc:spChg chg="add del">
          <ac:chgData name="Guest User" userId="" providerId="Windows Live" clId="Web-{06F60AF7-8924-4F1D-B697-F5EDB7E91BCC}" dt="2022-04-26T16:54:20.862" v="95"/>
          <ac:spMkLst>
            <pc:docMk/>
            <pc:sldMk cId="1148783562" sldId="259"/>
            <ac:spMk id="72" creationId="{3BA34D34-2336-4F22-9EE7-67D6E7FF13FB}"/>
          </ac:spMkLst>
        </pc:spChg>
        <pc:spChg chg="add del">
          <ac:chgData name="Guest User" userId="" providerId="Windows Live" clId="Web-{06F60AF7-8924-4F1D-B697-F5EDB7E91BCC}" dt="2022-04-26T16:54:20.862" v="95"/>
          <ac:spMkLst>
            <pc:docMk/>
            <pc:sldMk cId="1148783562" sldId="259"/>
            <ac:spMk id="73" creationId="{7D1F6233-58F3-474E-8316-2C19B0DE1621}"/>
          </ac:spMkLst>
        </pc:spChg>
        <pc:spChg chg="add del">
          <ac:chgData name="Guest User" userId="" providerId="Windows Live" clId="Web-{06F60AF7-8924-4F1D-B697-F5EDB7E91BCC}" dt="2022-04-26T16:54:20.862" v="95"/>
          <ac:spMkLst>
            <pc:docMk/>
            <pc:sldMk cId="1148783562" sldId="259"/>
            <ac:spMk id="74" creationId="{FF23A826-0BE5-4FC1-A33C-CA4954CED0CA}"/>
          </ac:spMkLst>
        </pc:spChg>
        <pc:spChg chg="add">
          <ac:chgData name="Guest User" userId="" providerId="Windows Live" clId="Web-{06F60AF7-8924-4F1D-B697-F5EDB7E91BCC}" dt="2022-04-26T16:54:20.925" v="96"/>
          <ac:spMkLst>
            <pc:docMk/>
            <pc:sldMk cId="1148783562" sldId="259"/>
            <ac:spMk id="78" creationId="{70C80B70-9A5C-46A1-BA7D-690BADB59F3D}"/>
          </ac:spMkLst>
        </pc:spChg>
        <pc:spChg chg="add">
          <ac:chgData name="Guest User" userId="" providerId="Windows Live" clId="Web-{06F60AF7-8924-4F1D-B697-F5EDB7E91BCC}" dt="2022-04-26T16:54:20.925" v="96"/>
          <ac:spMkLst>
            <pc:docMk/>
            <pc:sldMk cId="1148783562" sldId="259"/>
            <ac:spMk id="79" creationId="{82602C6A-CE3E-40EA-BA03-E7FA0CA89AFE}"/>
          </ac:spMkLst>
        </pc:spChg>
        <pc:spChg chg="add">
          <ac:chgData name="Guest User" userId="" providerId="Windows Live" clId="Web-{06F60AF7-8924-4F1D-B697-F5EDB7E91BCC}" dt="2022-04-26T16:54:20.925" v="96"/>
          <ac:spMkLst>
            <pc:docMk/>
            <pc:sldMk cId="1148783562" sldId="259"/>
            <ac:spMk id="80" creationId="{64340D51-F280-4F51-B172-11E1FDA32C06}"/>
          </ac:spMkLst>
        </pc:spChg>
        <pc:spChg chg="add">
          <ac:chgData name="Guest User" userId="" providerId="Windows Live" clId="Web-{06F60AF7-8924-4F1D-B697-F5EDB7E91BCC}" dt="2022-04-26T16:54:20.925" v="96"/>
          <ac:spMkLst>
            <pc:docMk/>
            <pc:sldMk cId="1148783562" sldId="259"/>
            <ac:spMk id="81" creationId="{55B8B74D-B680-4DAF-AD79-72B672F97864}"/>
          </ac:spMkLst>
        </pc:spChg>
        <pc:spChg chg="add">
          <ac:chgData name="Guest User" userId="" providerId="Windows Live" clId="Web-{06F60AF7-8924-4F1D-B697-F5EDB7E91BCC}" dt="2022-04-26T16:54:20.925" v="96"/>
          <ac:spMkLst>
            <pc:docMk/>
            <pc:sldMk cId="1148783562" sldId="259"/>
            <ac:spMk id="82" creationId="{D4191BFE-FC52-4EAE-8EC7-82BADBC4050F}"/>
          </ac:spMkLst>
        </pc:spChg>
        <pc:spChg chg="add">
          <ac:chgData name="Guest User" userId="" providerId="Windows Live" clId="Web-{06F60AF7-8924-4F1D-B697-F5EDB7E91BCC}" dt="2022-04-26T16:54:20.925" v="96"/>
          <ac:spMkLst>
            <pc:docMk/>
            <pc:sldMk cId="1148783562" sldId="259"/>
            <ac:spMk id="83" creationId="{1D680E49-E438-482E-959A-D15C1C4F9B50}"/>
          </ac:spMkLst>
        </pc:spChg>
        <pc:spChg chg="add">
          <ac:chgData name="Guest User" userId="" providerId="Windows Live" clId="Web-{06F60AF7-8924-4F1D-B697-F5EDB7E91BCC}" dt="2022-04-26T16:54:20.925" v="96"/>
          <ac:spMkLst>
            <pc:docMk/>
            <pc:sldMk cId="1148783562" sldId="259"/>
            <ac:spMk id="86" creationId="{47CC7FEF-A36C-4427-995D-077460EA13F3}"/>
          </ac:spMkLst>
        </pc:spChg>
        <pc:spChg chg="add">
          <ac:chgData name="Guest User" userId="" providerId="Windows Live" clId="Web-{06F60AF7-8924-4F1D-B697-F5EDB7E91BCC}" dt="2022-04-26T16:54:20.925" v="96"/>
          <ac:spMkLst>
            <pc:docMk/>
            <pc:sldMk cId="1148783562" sldId="259"/>
            <ac:spMk id="87" creationId="{4AE093D2-297D-4BF5-926A-C80E90EDC1DC}"/>
          </ac:spMkLst>
        </pc:spChg>
        <pc:spChg chg="add">
          <ac:chgData name="Guest User" userId="" providerId="Windows Live" clId="Web-{06F60AF7-8924-4F1D-B697-F5EDB7E91BCC}" dt="2022-04-26T16:54:20.925" v="96"/>
          <ac:spMkLst>
            <pc:docMk/>
            <pc:sldMk cId="1148783562" sldId="259"/>
            <ac:spMk id="88" creationId="{DFEF0B75-1555-4242-9B6F-CE20FA96ED46}"/>
          </ac:spMkLst>
        </pc:spChg>
        <pc:spChg chg="add">
          <ac:chgData name="Guest User" userId="" providerId="Windows Live" clId="Web-{06F60AF7-8924-4F1D-B697-F5EDB7E91BCC}" dt="2022-04-26T16:54:20.925" v="96"/>
          <ac:spMkLst>
            <pc:docMk/>
            <pc:sldMk cId="1148783562" sldId="259"/>
            <ac:spMk id="89" creationId="{C41D7DF1-7D9A-4534-9913-02B81F62F140}"/>
          </ac:spMkLst>
        </pc:spChg>
        <pc:spChg chg="add">
          <ac:chgData name="Guest User" userId="" providerId="Windows Live" clId="Web-{06F60AF7-8924-4F1D-B697-F5EDB7E91BCC}" dt="2022-04-26T16:54:20.925" v="96"/>
          <ac:spMkLst>
            <pc:docMk/>
            <pc:sldMk cId="1148783562" sldId="259"/>
            <ac:spMk id="90" creationId="{59B1B05D-6893-4605-8090-E4284B6B31A0}"/>
          </ac:spMkLst>
        </pc:spChg>
        <pc:spChg chg="add">
          <ac:chgData name="Guest User" userId="" providerId="Windows Live" clId="Web-{06F60AF7-8924-4F1D-B697-F5EDB7E91BCC}" dt="2022-04-26T16:54:20.925" v="96"/>
          <ac:spMkLst>
            <pc:docMk/>
            <pc:sldMk cId="1148783562" sldId="259"/>
            <ac:spMk id="91" creationId="{AF6EDB72-21D7-405A-AE79-DAF26CACD93C}"/>
          </ac:spMkLst>
        </pc:spChg>
        <pc:picChg chg="mod">
          <ac:chgData name="Guest User" userId="" providerId="Windows Live" clId="Web-{06F60AF7-8924-4F1D-B697-F5EDB7E91BCC}" dt="2022-04-26T16:54:20.925" v="96"/>
          <ac:picMkLst>
            <pc:docMk/>
            <pc:sldMk cId="1148783562" sldId="259"/>
            <ac:picMk id="7" creationId="{CADD88BF-C5A2-B4CB-0E8A-03475E7662D1}"/>
          </ac:picMkLst>
        </pc:picChg>
        <pc:picChg chg="add del">
          <ac:chgData name="Guest User" userId="" providerId="Windows Live" clId="Web-{06F60AF7-8924-4F1D-B697-F5EDB7E91BCC}" dt="2022-04-26T16:54:12.425" v="91"/>
          <ac:picMkLst>
            <pc:docMk/>
            <pc:sldMk cId="1148783562" sldId="259"/>
            <ac:picMk id="12" creationId="{DC95F854-2C62-40D6-B658-D11D34876F16}"/>
          </ac:picMkLst>
        </pc:picChg>
        <pc:picChg chg="add del">
          <ac:chgData name="Guest User" userId="" providerId="Windows Live" clId="Web-{06F60AF7-8924-4F1D-B697-F5EDB7E91BCC}" dt="2022-04-26T16:54:12.425" v="91"/>
          <ac:picMkLst>
            <pc:docMk/>
            <pc:sldMk cId="1148783562" sldId="259"/>
            <ac:picMk id="14" creationId="{90161D53-4A9C-4725-9E3C-064E8B3A0C93}"/>
          </ac:picMkLst>
        </pc:picChg>
        <pc:picChg chg="add del">
          <ac:chgData name="Guest User" userId="" providerId="Windows Live" clId="Web-{06F60AF7-8924-4F1D-B697-F5EDB7E91BCC}" dt="2022-04-26T16:54:12.425" v="91"/>
          <ac:picMkLst>
            <pc:docMk/>
            <pc:sldMk cId="1148783562" sldId="259"/>
            <ac:picMk id="28" creationId="{A3BBDDF9-6CC6-4BF4-A9C2-FA33DD132C81}"/>
          </ac:picMkLst>
        </pc:picChg>
        <pc:picChg chg="add del">
          <ac:chgData name="Guest User" userId="" providerId="Windows Live" clId="Web-{06F60AF7-8924-4F1D-B697-F5EDB7E91BCC}" dt="2022-04-26T16:54:12.425" v="91"/>
          <ac:picMkLst>
            <pc:docMk/>
            <pc:sldMk cId="1148783562" sldId="259"/>
            <ac:picMk id="30" creationId="{281F7B2A-7BE5-4C99-AF99-01F59B46F425}"/>
          </ac:picMkLst>
        </pc:picChg>
        <pc:picChg chg="add del">
          <ac:chgData name="Guest User" userId="" providerId="Windows Live" clId="Web-{06F60AF7-8924-4F1D-B697-F5EDB7E91BCC}" dt="2022-04-26T16:54:17.378" v="93"/>
          <ac:picMkLst>
            <pc:docMk/>
            <pc:sldMk cId="1148783562" sldId="259"/>
            <ac:picMk id="44" creationId="{DC95F854-2C62-40D6-B658-D11D34876F16}"/>
          </ac:picMkLst>
        </pc:picChg>
        <pc:picChg chg="add del">
          <ac:chgData name="Guest User" userId="" providerId="Windows Live" clId="Web-{06F60AF7-8924-4F1D-B697-F5EDB7E91BCC}" dt="2022-04-26T16:54:17.378" v="93"/>
          <ac:picMkLst>
            <pc:docMk/>
            <pc:sldMk cId="1148783562" sldId="259"/>
            <ac:picMk id="45" creationId="{90161D53-4A9C-4725-9E3C-064E8B3A0C93}"/>
          </ac:picMkLst>
        </pc:picChg>
        <pc:picChg chg="add del">
          <ac:chgData name="Guest User" userId="" providerId="Windows Live" clId="Web-{06F60AF7-8924-4F1D-B697-F5EDB7E91BCC}" dt="2022-04-26T16:54:17.378" v="93"/>
          <ac:picMkLst>
            <pc:docMk/>
            <pc:sldMk cId="1148783562" sldId="259"/>
            <ac:picMk id="52" creationId="{06753A23-2A90-4D3E-9638-5B15665D76E3}"/>
          </ac:picMkLst>
        </pc:picChg>
        <pc:picChg chg="add del">
          <ac:chgData name="Guest User" userId="" providerId="Windows Live" clId="Web-{06F60AF7-8924-4F1D-B697-F5EDB7E91BCC}" dt="2022-04-26T16:54:17.378" v="93"/>
          <ac:picMkLst>
            <pc:docMk/>
            <pc:sldMk cId="1148783562" sldId="259"/>
            <ac:picMk id="53" creationId="{F0496EC0-46B9-4978-8D7B-DC20BE5C5B17}"/>
          </ac:picMkLst>
        </pc:picChg>
        <pc:picChg chg="add del">
          <ac:chgData name="Guest User" userId="" providerId="Windows Live" clId="Web-{06F60AF7-8924-4F1D-B697-F5EDB7E91BCC}" dt="2022-04-26T16:54:20.862" v="95"/>
          <ac:picMkLst>
            <pc:docMk/>
            <pc:sldMk cId="1148783562" sldId="259"/>
            <ac:picMk id="59" creationId="{DC95F854-2C62-40D6-B658-D11D34876F16}"/>
          </ac:picMkLst>
        </pc:picChg>
        <pc:picChg chg="add del">
          <ac:chgData name="Guest User" userId="" providerId="Windows Live" clId="Web-{06F60AF7-8924-4F1D-B697-F5EDB7E91BCC}" dt="2022-04-26T16:54:20.862" v="95"/>
          <ac:picMkLst>
            <pc:docMk/>
            <pc:sldMk cId="1148783562" sldId="259"/>
            <ac:picMk id="60" creationId="{90161D53-4A9C-4725-9E3C-064E8B3A0C93}"/>
          </ac:picMkLst>
        </pc:picChg>
        <pc:picChg chg="add del">
          <ac:chgData name="Guest User" userId="" providerId="Windows Live" clId="Web-{06F60AF7-8924-4F1D-B697-F5EDB7E91BCC}" dt="2022-04-26T16:54:20.862" v="95"/>
          <ac:picMkLst>
            <pc:docMk/>
            <pc:sldMk cId="1148783562" sldId="259"/>
            <ac:picMk id="67" creationId="{A3BBDDF9-6CC6-4BF4-A9C2-FA33DD132C81}"/>
          </ac:picMkLst>
        </pc:picChg>
        <pc:picChg chg="add del">
          <ac:chgData name="Guest User" userId="" providerId="Windows Live" clId="Web-{06F60AF7-8924-4F1D-B697-F5EDB7E91BCC}" dt="2022-04-26T16:54:20.862" v="95"/>
          <ac:picMkLst>
            <pc:docMk/>
            <pc:sldMk cId="1148783562" sldId="259"/>
            <ac:picMk id="68" creationId="{281F7B2A-7BE5-4C99-AF99-01F59B46F425}"/>
          </ac:picMkLst>
        </pc:picChg>
        <pc:picChg chg="add">
          <ac:chgData name="Guest User" userId="" providerId="Windows Live" clId="Web-{06F60AF7-8924-4F1D-B697-F5EDB7E91BCC}" dt="2022-04-26T16:54:20.925" v="96"/>
          <ac:picMkLst>
            <pc:docMk/>
            <pc:sldMk cId="1148783562" sldId="259"/>
            <ac:picMk id="76" creationId="{DC95F854-2C62-40D6-B658-D11D34876F16}"/>
          </ac:picMkLst>
        </pc:picChg>
        <pc:picChg chg="add">
          <ac:chgData name="Guest User" userId="" providerId="Windows Live" clId="Web-{06F60AF7-8924-4F1D-B697-F5EDB7E91BCC}" dt="2022-04-26T16:54:20.925" v="96"/>
          <ac:picMkLst>
            <pc:docMk/>
            <pc:sldMk cId="1148783562" sldId="259"/>
            <ac:picMk id="77" creationId="{90161D53-4A9C-4725-9E3C-064E8B3A0C93}"/>
          </ac:picMkLst>
        </pc:picChg>
        <pc:picChg chg="add">
          <ac:chgData name="Guest User" userId="" providerId="Windows Live" clId="Web-{06F60AF7-8924-4F1D-B697-F5EDB7E91BCC}" dt="2022-04-26T16:54:20.925" v="96"/>
          <ac:picMkLst>
            <pc:docMk/>
            <pc:sldMk cId="1148783562" sldId="259"/>
            <ac:picMk id="84" creationId="{D5FC73DF-0945-4F43-ADA7-58552D724AF6}"/>
          </ac:picMkLst>
        </pc:picChg>
        <pc:picChg chg="add">
          <ac:chgData name="Guest User" userId="" providerId="Windows Live" clId="Web-{06F60AF7-8924-4F1D-B697-F5EDB7E91BCC}" dt="2022-04-26T16:54:20.925" v="96"/>
          <ac:picMkLst>
            <pc:docMk/>
            <pc:sldMk cId="1148783562" sldId="259"/>
            <ac:picMk id="85" creationId="{BE5D797C-6F4B-4FB6-BE60-B6E01AFC21CE}"/>
          </ac:picMkLst>
        </pc:picChg>
      </pc:sldChg>
      <pc:sldChg chg="addSp delSp modSp new mod modClrScheme chgLayout">
        <pc:chgData name="Guest User" userId="" providerId="Windows Live" clId="Web-{06F60AF7-8924-4F1D-B697-F5EDB7E91BCC}" dt="2022-04-26T16:52:40.503" v="79" actId="20577"/>
        <pc:sldMkLst>
          <pc:docMk/>
          <pc:sldMk cId="3185670247" sldId="265"/>
        </pc:sldMkLst>
        <pc:spChg chg="del mod ord">
          <ac:chgData name="Guest User" userId="" providerId="Windows Live" clId="Web-{06F60AF7-8924-4F1D-B697-F5EDB7E91BCC}" dt="2022-04-26T16:47:39.693" v="14"/>
          <ac:spMkLst>
            <pc:docMk/>
            <pc:sldMk cId="3185670247" sldId="265"/>
            <ac:spMk id="2" creationId="{AC124D71-06A3-69A1-3E9C-9043F7C7A3A7}"/>
          </ac:spMkLst>
        </pc:spChg>
        <pc:spChg chg="del mod ord">
          <ac:chgData name="Guest User" userId="" providerId="Windows Live" clId="Web-{06F60AF7-8924-4F1D-B697-F5EDB7E91BCC}" dt="2022-04-26T16:47:39.693" v="14"/>
          <ac:spMkLst>
            <pc:docMk/>
            <pc:sldMk cId="3185670247" sldId="265"/>
            <ac:spMk id="3" creationId="{7167334F-B26E-ECF7-C223-2717426C0137}"/>
          </ac:spMkLst>
        </pc:spChg>
        <pc:spChg chg="del mod ord">
          <ac:chgData name="Guest User" userId="" providerId="Windows Live" clId="Web-{06F60AF7-8924-4F1D-B697-F5EDB7E91BCC}" dt="2022-04-26T16:47:39.693" v="14"/>
          <ac:spMkLst>
            <pc:docMk/>
            <pc:sldMk cId="3185670247" sldId="265"/>
            <ac:spMk id="4" creationId="{5A926926-26F1-14C9-031A-D99C54AD87D3}"/>
          </ac:spMkLst>
        </pc:spChg>
        <pc:spChg chg="add mod ord">
          <ac:chgData name="Guest User" userId="" providerId="Windows Live" clId="Web-{06F60AF7-8924-4F1D-B697-F5EDB7E91BCC}" dt="2022-04-26T16:52:40.503" v="79" actId="20577"/>
          <ac:spMkLst>
            <pc:docMk/>
            <pc:sldMk cId="3185670247" sldId="265"/>
            <ac:spMk id="5" creationId="{1886ACB4-20DB-F927-331E-8AE9F3E58C6F}"/>
          </ac:spMkLst>
        </pc:spChg>
        <pc:spChg chg="add mod ord">
          <ac:chgData name="Guest User" userId="" providerId="Windows Live" clId="Web-{06F60AF7-8924-4F1D-B697-F5EDB7E91BCC}" dt="2022-04-26T16:52:14.582" v="76"/>
          <ac:spMkLst>
            <pc:docMk/>
            <pc:sldMk cId="3185670247" sldId="265"/>
            <ac:spMk id="6" creationId="{D102B844-FE86-5A09-48A1-A686F444CAE6}"/>
          </ac:spMkLst>
        </pc:spChg>
        <pc:spChg chg="add">
          <ac:chgData name="Guest User" userId="" providerId="Windows Live" clId="Web-{06F60AF7-8924-4F1D-B697-F5EDB7E91BCC}" dt="2022-04-26T16:51:51.644" v="74"/>
          <ac:spMkLst>
            <pc:docMk/>
            <pc:sldMk cId="3185670247" sldId="265"/>
            <ac:spMk id="7" creationId="{BB8EFE07-25D3-138A-BB80-09D7BB59BCDE}"/>
          </ac:spMkLst>
        </pc:spChg>
        <pc:spChg chg="add del mod ord">
          <ac:chgData name="Guest User" userId="" providerId="Windows Live" clId="Web-{06F60AF7-8924-4F1D-B697-F5EDB7E91BCC}" dt="2022-04-26T16:52:14.582" v="76"/>
          <ac:spMkLst>
            <pc:docMk/>
            <pc:sldMk cId="3185670247" sldId="265"/>
            <ac:spMk id="8" creationId="{4881A068-DD9C-9579-FC8A-A0BAEF60A085}"/>
          </ac:spMkLst>
        </pc:spChg>
      </pc:sldChg>
    </pc:docChg>
  </pc:docChgLst>
  <pc:docChgLst>
    <pc:chgData name="Zach Cushon" userId="ced330510ee6e0b5" providerId="Windows Live" clId="Web-{6AD9C445-CC46-406A-8F07-2568D77EC08F}"/>
    <pc:docChg chg="addSld delSld modSld sldOrd addMainMaster delMainMaster">
      <pc:chgData name="Zach Cushon" userId="ced330510ee6e0b5" providerId="Windows Live" clId="Web-{6AD9C445-CC46-406A-8F07-2568D77EC08F}" dt="2022-04-26T07:28:59.534" v="650" actId="20577"/>
      <pc:docMkLst>
        <pc:docMk/>
      </pc:docMkLst>
      <pc:sldChg chg="modSp mod modClrScheme chgLayout">
        <pc:chgData name="Zach Cushon" userId="ced330510ee6e0b5" providerId="Windows Live" clId="Web-{6AD9C445-CC46-406A-8F07-2568D77EC08F}" dt="2022-04-26T07:15:19.927" v="335"/>
        <pc:sldMkLst>
          <pc:docMk/>
          <pc:sldMk cId="109857222" sldId="256"/>
        </pc:sldMkLst>
        <pc:spChg chg="mod ord">
          <ac:chgData name="Zach Cushon" userId="ced330510ee6e0b5" providerId="Windows Live" clId="Web-{6AD9C445-CC46-406A-8F07-2568D77EC08F}" dt="2022-04-26T07:15:19.927" v="335"/>
          <ac:spMkLst>
            <pc:docMk/>
            <pc:sldMk cId="109857222" sldId="256"/>
            <ac:spMk id="2" creationId="{00000000-0000-0000-0000-000000000000}"/>
          </ac:spMkLst>
        </pc:spChg>
        <pc:spChg chg="mod ord">
          <ac:chgData name="Zach Cushon" userId="ced330510ee6e0b5" providerId="Windows Live" clId="Web-{6AD9C445-CC46-406A-8F07-2568D77EC08F}" dt="2022-04-26T07:15:19.927" v="335"/>
          <ac:spMkLst>
            <pc:docMk/>
            <pc:sldMk cId="109857222" sldId="256"/>
            <ac:spMk id="3" creationId="{00000000-0000-0000-0000-000000000000}"/>
          </ac:spMkLst>
        </pc:spChg>
      </pc:sldChg>
      <pc:sldChg chg="modSp mod ord modClrScheme chgLayout">
        <pc:chgData name="Zach Cushon" userId="ced330510ee6e0b5" providerId="Windows Live" clId="Web-{6AD9C445-CC46-406A-8F07-2568D77EC08F}" dt="2022-04-26T07:16:10.489" v="351" actId="20577"/>
        <pc:sldMkLst>
          <pc:docMk/>
          <pc:sldMk cId="1505197966" sldId="257"/>
        </pc:sldMkLst>
        <pc:spChg chg="mod ord">
          <ac:chgData name="Zach Cushon" userId="ced330510ee6e0b5" providerId="Windows Live" clId="Web-{6AD9C445-CC46-406A-8F07-2568D77EC08F}" dt="2022-04-26T07:15:19.927" v="335"/>
          <ac:spMkLst>
            <pc:docMk/>
            <pc:sldMk cId="1505197966" sldId="257"/>
            <ac:spMk id="2" creationId="{B79483B8-5EE5-B496-D91C-56ECD94003B4}"/>
          </ac:spMkLst>
        </pc:spChg>
        <pc:spChg chg="mod ord">
          <ac:chgData name="Zach Cushon" userId="ced330510ee6e0b5" providerId="Windows Live" clId="Web-{6AD9C445-CC46-406A-8F07-2568D77EC08F}" dt="2022-04-26T07:16:10.489" v="351" actId="20577"/>
          <ac:spMkLst>
            <pc:docMk/>
            <pc:sldMk cId="1505197966" sldId="257"/>
            <ac:spMk id="3" creationId="{F90431FD-4B19-DEBA-12E4-06A2D8AB1A60}"/>
          </ac:spMkLst>
        </pc:spChg>
      </pc:sldChg>
      <pc:sldChg chg="addSp delSp modSp mod modClrScheme chgLayout">
        <pc:chgData name="Zach Cushon" userId="ced330510ee6e0b5" providerId="Windows Live" clId="Web-{6AD9C445-CC46-406A-8F07-2568D77EC08F}" dt="2022-04-26T07:15:57.504" v="344" actId="14100"/>
        <pc:sldMkLst>
          <pc:docMk/>
          <pc:sldMk cId="3263401172" sldId="258"/>
        </pc:sldMkLst>
        <pc:spChg chg="mod ord">
          <ac:chgData name="Zach Cushon" userId="ced330510ee6e0b5" providerId="Windows Live" clId="Web-{6AD9C445-CC46-406A-8F07-2568D77EC08F}" dt="2022-04-26T07:15:34.879" v="338" actId="14100"/>
          <ac:spMkLst>
            <pc:docMk/>
            <pc:sldMk cId="3263401172" sldId="258"/>
            <ac:spMk id="2" creationId="{37356372-4859-8AE0-8FEF-604748AB7C3A}"/>
          </ac:spMkLst>
        </pc:spChg>
        <pc:spChg chg="del">
          <ac:chgData name="Zach Cushon" userId="ced330510ee6e0b5" providerId="Windows Live" clId="Web-{6AD9C445-CC46-406A-8F07-2568D77EC08F}" dt="2022-04-26T07:04:41.177" v="0"/>
          <ac:spMkLst>
            <pc:docMk/>
            <pc:sldMk cId="3263401172" sldId="258"/>
            <ac:spMk id="3" creationId="{80DCB9EC-1373-A088-4D11-E4E0DEF03357}"/>
          </ac:spMkLst>
        </pc:spChg>
        <pc:spChg chg="add mod">
          <ac:chgData name="Zach Cushon" userId="ced330510ee6e0b5" providerId="Windows Live" clId="Web-{6AD9C445-CC46-406A-8F07-2568D77EC08F}" dt="2022-04-26T07:15:57.504" v="344" actId="14100"/>
          <ac:spMkLst>
            <pc:docMk/>
            <pc:sldMk cId="3263401172" sldId="258"/>
            <ac:spMk id="5" creationId="{40ED1D44-BF29-3417-5699-353C9A60CDC9}"/>
          </ac:spMkLst>
        </pc:spChg>
        <pc:spChg chg="add del mod">
          <ac:chgData name="Zach Cushon" userId="ced330510ee6e0b5" providerId="Windows Live" clId="Web-{6AD9C445-CC46-406A-8F07-2568D77EC08F}" dt="2022-04-26T07:09:48.052" v="211"/>
          <ac:spMkLst>
            <pc:docMk/>
            <pc:sldMk cId="3263401172" sldId="258"/>
            <ac:spMk id="7" creationId="{EA97492A-B63B-CBC4-36BA-4350B43C3076}"/>
          </ac:spMkLst>
        </pc:spChg>
        <pc:picChg chg="add del mod ord">
          <ac:chgData name="Zach Cushon" userId="ced330510ee6e0b5" providerId="Windows Live" clId="Web-{6AD9C445-CC46-406A-8F07-2568D77EC08F}" dt="2022-04-26T07:09:39.192" v="210"/>
          <ac:picMkLst>
            <pc:docMk/>
            <pc:sldMk cId="3263401172" sldId="258"/>
            <ac:picMk id="4" creationId="{2E9A587A-2879-4D94-2071-E8C148940B0B}"/>
          </ac:picMkLst>
        </pc:picChg>
        <pc:picChg chg="add mod ord">
          <ac:chgData name="Zach Cushon" userId="ced330510ee6e0b5" providerId="Windows Live" clId="Web-{6AD9C445-CC46-406A-8F07-2568D77EC08F}" dt="2022-04-26T07:15:25.848" v="336" actId="1076"/>
          <ac:picMkLst>
            <pc:docMk/>
            <pc:sldMk cId="3263401172" sldId="258"/>
            <ac:picMk id="8" creationId="{E94227C4-3E7E-8352-ECC0-F27C53E1EA82}"/>
          </ac:picMkLst>
        </pc:picChg>
      </pc:sldChg>
      <pc:sldChg chg="addSp delSp modSp new mod modClrScheme chgLayout">
        <pc:chgData name="Zach Cushon" userId="ced330510ee6e0b5" providerId="Windows Live" clId="Web-{6AD9C445-CC46-406A-8F07-2568D77EC08F}" dt="2022-04-26T07:22:56.144" v="586" actId="1076"/>
        <pc:sldMkLst>
          <pc:docMk/>
          <pc:sldMk cId="1148783562" sldId="259"/>
        </pc:sldMkLst>
        <pc:spChg chg="mod ord">
          <ac:chgData name="Zach Cushon" userId="ced330510ee6e0b5" providerId="Windows Live" clId="Web-{6AD9C445-CC46-406A-8F07-2568D77EC08F}" dt="2022-04-26T07:20:49.613" v="574" actId="1076"/>
          <ac:spMkLst>
            <pc:docMk/>
            <pc:sldMk cId="1148783562" sldId="259"/>
            <ac:spMk id="2" creationId="{67FE4532-D8AA-052C-B309-55650BADEC99}"/>
          </ac:spMkLst>
        </pc:spChg>
        <pc:spChg chg="del mod ord">
          <ac:chgData name="Zach Cushon" userId="ced330510ee6e0b5" providerId="Windows Live" clId="Web-{6AD9C445-CC46-406A-8F07-2568D77EC08F}" dt="2022-04-26T07:19:18.520" v="522"/>
          <ac:spMkLst>
            <pc:docMk/>
            <pc:sldMk cId="1148783562" sldId="259"/>
            <ac:spMk id="3" creationId="{DF54C748-B5C6-5AC5-63A7-B75D8817BE7A}"/>
          </ac:spMkLst>
        </pc:spChg>
        <pc:spChg chg="add del mod ord">
          <ac:chgData name="Zach Cushon" userId="ced330510ee6e0b5" providerId="Windows Live" clId="Web-{6AD9C445-CC46-406A-8F07-2568D77EC08F}" dt="2022-04-26T07:22:46.707" v="585" actId="14100"/>
          <ac:spMkLst>
            <pc:docMk/>
            <pc:sldMk cId="1148783562" sldId="259"/>
            <ac:spMk id="4" creationId="{59718C80-8A14-B5FD-A064-ABB86ACF2B27}"/>
          </ac:spMkLst>
        </pc:spChg>
        <pc:spChg chg="add del mod">
          <ac:chgData name="Zach Cushon" userId="ced330510ee6e0b5" providerId="Windows Live" clId="Web-{6AD9C445-CC46-406A-8F07-2568D77EC08F}" dt="2022-04-26T07:19:08.035" v="505"/>
          <ac:spMkLst>
            <pc:docMk/>
            <pc:sldMk cId="1148783562" sldId="259"/>
            <ac:spMk id="6" creationId="{58F601F5-167D-2B7B-1861-0E116D376888}"/>
          </ac:spMkLst>
        </pc:spChg>
        <pc:picChg chg="add mod">
          <ac:chgData name="Zach Cushon" userId="ced330510ee6e0b5" providerId="Windows Live" clId="Web-{6AD9C445-CC46-406A-8F07-2568D77EC08F}" dt="2022-04-26T07:22:56.144" v="586" actId="1076"/>
          <ac:picMkLst>
            <pc:docMk/>
            <pc:sldMk cId="1148783562" sldId="259"/>
            <ac:picMk id="7" creationId="{CADD88BF-C5A2-B4CB-0E8A-03475E7662D1}"/>
          </ac:picMkLst>
        </pc:picChg>
      </pc:sldChg>
      <pc:sldChg chg="modSp new del">
        <pc:chgData name="Zach Cushon" userId="ced330510ee6e0b5" providerId="Windows Live" clId="Web-{6AD9C445-CC46-406A-8F07-2568D77EC08F}" dt="2022-04-26T07:13:54.176" v="277"/>
        <pc:sldMkLst>
          <pc:docMk/>
          <pc:sldMk cId="1889122303" sldId="259"/>
        </pc:sldMkLst>
        <pc:spChg chg="mod">
          <ac:chgData name="Zach Cushon" userId="ced330510ee6e0b5" providerId="Windows Live" clId="Web-{6AD9C445-CC46-406A-8F07-2568D77EC08F}" dt="2022-04-26T07:13:20.301" v="254" actId="20577"/>
          <ac:spMkLst>
            <pc:docMk/>
            <pc:sldMk cId="1889122303" sldId="259"/>
            <ac:spMk id="2" creationId="{0D034657-B301-00A1-BE14-0EB69C4BB5DD}"/>
          </ac:spMkLst>
        </pc:spChg>
        <pc:spChg chg="mod">
          <ac:chgData name="Zach Cushon" userId="ced330510ee6e0b5" providerId="Windows Live" clId="Web-{6AD9C445-CC46-406A-8F07-2568D77EC08F}" dt="2022-04-26T07:13:52.161" v="276" actId="20577"/>
          <ac:spMkLst>
            <pc:docMk/>
            <pc:sldMk cId="1889122303" sldId="259"/>
            <ac:spMk id="3" creationId="{4784FB05-2065-94DF-3405-89A7085FB157}"/>
          </ac:spMkLst>
        </pc:spChg>
      </pc:sldChg>
      <pc:sldChg chg="modSp new">
        <pc:chgData name="Zach Cushon" userId="ced330510ee6e0b5" providerId="Windows Live" clId="Web-{6AD9C445-CC46-406A-8F07-2568D77EC08F}" dt="2022-04-26T07:24:06.347" v="599" actId="20577"/>
        <pc:sldMkLst>
          <pc:docMk/>
          <pc:sldMk cId="4206643114" sldId="260"/>
        </pc:sldMkLst>
        <pc:spChg chg="mod">
          <ac:chgData name="Zach Cushon" userId="ced330510ee6e0b5" providerId="Windows Live" clId="Web-{6AD9C445-CC46-406A-8F07-2568D77EC08F}" dt="2022-04-26T07:23:48.269" v="593" actId="20577"/>
          <ac:spMkLst>
            <pc:docMk/>
            <pc:sldMk cId="4206643114" sldId="260"/>
            <ac:spMk id="2" creationId="{6928189C-FAE0-760C-412D-9BFD50A79F81}"/>
          </ac:spMkLst>
        </pc:spChg>
        <pc:spChg chg="mod">
          <ac:chgData name="Zach Cushon" userId="ced330510ee6e0b5" providerId="Windows Live" clId="Web-{6AD9C445-CC46-406A-8F07-2568D77EC08F}" dt="2022-04-26T07:24:06.347" v="599" actId="20577"/>
          <ac:spMkLst>
            <pc:docMk/>
            <pc:sldMk cId="4206643114" sldId="260"/>
            <ac:spMk id="3" creationId="{2C1159E1-E136-CDF1-E79F-C737511F29FE}"/>
          </ac:spMkLst>
        </pc:spChg>
      </pc:sldChg>
      <pc:sldChg chg="addSp modSp new">
        <pc:chgData name="Zach Cushon" userId="ced330510ee6e0b5" providerId="Windows Live" clId="Web-{6AD9C445-CC46-406A-8F07-2568D77EC08F}" dt="2022-04-26T07:26:44.644" v="630" actId="1076"/>
        <pc:sldMkLst>
          <pc:docMk/>
          <pc:sldMk cId="2867252989" sldId="261"/>
        </pc:sldMkLst>
        <pc:spChg chg="mod">
          <ac:chgData name="Zach Cushon" userId="ced330510ee6e0b5" providerId="Windows Live" clId="Web-{6AD9C445-CC46-406A-8F07-2568D77EC08F}" dt="2022-04-26T07:24:24.785" v="603" actId="20577"/>
          <ac:spMkLst>
            <pc:docMk/>
            <pc:sldMk cId="2867252989" sldId="261"/>
            <ac:spMk id="2" creationId="{03D27F9A-CA20-7564-0D6D-C9BF54A2900E}"/>
          </ac:spMkLst>
        </pc:spChg>
        <pc:spChg chg="mod">
          <ac:chgData name="Zach Cushon" userId="ced330510ee6e0b5" providerId="Windows Live" clId="Web-{6AD9C445-CC46-406A-8F07-2568D77EC08F}" dt="2022-04-26T07:25:05.503" v="615" actId="20577"/>
          <ac:spMkLst>
            <pc:docMk/>
            <pc:sldMk cId="2867252989" sldId="261"/>
            <ac:spMk id="3" creationId="{E43AE269-2E63-BB49-6C3B-901B06A1D539}"/>
          </ac:spMkLst>
        </pc:spChg>
        <pc:spChg chg="add mod">
          <ac:chgData name="Zach Cushon" userId="ced330510ee6e0b5" providerId="Windows Live" clId="Web-{6AD9C445-CC46-406A-8F07-2568D77EC08F}" dt="2022-04-26T07:26:31.128" v="625" actId="1076"/>
          <ac:spMkLst>
            <pc:docMk/>
            <pc:sldMk cId="2867252989" sldId="261"/>
            <ac:spMk id="7" creationId="{693DDCE8-7DFC-8A46-F535-2B1545429B73}"/>
          </ac:spMkLst>
        </pc:spChg>
        <pc:picChg chg="add mod">
          <ac:chgData name="Zach Cushon" userId="ced330510ee6e0b5" providerId="Windows Live" clId="Web-{6AD9C445-CC46-406A-8F07-2568D77EC08F}" dt="2022-04-26T07:26:44.644" v="630" actId="1076"/>
          <ac:picMkLst>
            <pc:docMk/>
            <pc:sldMk cId="2867252989" sldId="261"/>
            <ac:picMk id="4" creationId="{3C3DE34C-6371-BBEA-BD0B-25F8D60FE672}"/>
          </ac:picMkLst>
        </pc:picChg>
        <pc:picChg chg="add mod">
          <ac:chgData name="Zach Cushon" userId="ced330510ee6e0b5" providerId="Windows Live" clId="Web-{6AD9C445-CC46-406A-8F07-2568D77EC08F}" dt="2022-04-26T07:26:35.331" v="628" actId="1076"/>
          <ac:picMkLst>
            <pc:docMk/>
            <pc:sldMk cId="2867252989" sldId="261"/>
            <ac:picMk id="5" creationId="{A040748F-D0DF-62C1-8A4F-19920C616C7C}"/>
          </ac:picMkLst>
        </pc:picChg>
        <pc:picChg chg="add mod">
          <ac:chgData name="Zach Cushon" userId="ced330510ee6e0b5" providerId="Windows Live" clId="Web-{6AD9C445-CC46-406A-8F07-2568D77EC08F}" dt="2022-04-26T07:26:40.003" v="629" actId="1076"/>
          <ac:picMkLst>
            <pc:docMk/>
            <pc:sldMk cId="2867252989" sldId="261"/>
            <ac:picMk id="6" creationId="{A9F1B3EB-720D-38F0-1A09-574C7CCA81C7}"/>
          </ac:picMkLst>
        </pc:picChg>
      </pc:sldChg>
      <pc:sldChg chg="modSp new">
        <pc:chgData name="Zach Cushon" userId="ced330510ee6e0b5" providerId="Windows Live" clId="Web-{6AD9C445-CC46-406A-8F07-2568D77EC08F}" dt="2022-04-26T07:27:29.909" v="638" actId="20577"/>
        <pc:sldMkLst>
          <pc:docMk/>
          <pc:sldMk cId="3923959607" sldId="262"/>
        </pc:sldMkLst>
        <pc:spChg chg="mod">
          <ac:chgData name="Zach Cushon" userId="ced330510ee6e0b5" providerId="Windows Live" clId="Web-{6AD9C445-CC46-406A-8F07-2568D77EC08F}" dt="2022-04-26T07:27:29.909" v="638" actId="20577"/>
          <ac:spMkLst>
            <pc:docMk/>
            <pc:sldMk cId="3923959607" sldId="262"/>
            <ac:spMk id="2" creationId="{79EE9C74-6E15-02D4-DB03-DE47A360C4F1}"/>
          </ac:spMkLst>
        </pc:spChg>
      </pc:sldChg>
      <pc:sldChg chg="modSp new">
        <pc:chgData name="Zach Cushon" userId="ced330510ee6e0b5" providerId="Windows Live" clId="Web-{6AD9C445-CC46-406A-8F07-2568D77EC08F}" dt="2022-04-26T07:27:36.519" v="641" actId="20577"/>
        <pc:sldMkLst>
          <pc:docMk/>
          <pc:sldMk cId="947630760" sldId="263"/>
        </pc:sldMkLst>
        <pc:spChg chg="mod">
          <ac:chgData name="Zach Cushon" userId="ced330510ee6e0b5" providerId="Windows Live" clId="Web-{6AD9C445-CC46-406A-8F07-2568D77EC08F}" dt="2022-04-26T07:27:36.519" v="641" actId="20577"/>
          <ac:spMkLst>
            <pc:docMk/>
            <pc:sldMk cId="947630760" sldId="263"/>
            <ac:spMk id="2" creationId="{676753F6-A071-2C5E-0F50-D8BB5066623C}"/>
          </ac:spMkLst>
        </pc:spChg>
      </pc:sldChg>
      <pc:sldChg chg="modSp new">
        <pc:chgData name="Zach Cushon" userId="ced330510ee6e0b5" providerId="Windows Live" clId="Web-{6AD9C445-CC46-406A-8F07-2568D77EC08F}" dt="2022-04-26T07:28:59.534" v="650" actId="20577"/>
        <pc:sldMkLst>
          <pc:docMk/>
          <pc:sldMk cId="1421646161" sldId="264"/>
        </pc:sldMkLst>
        <pc:spChg chg="mod">
          <ac:chgData name="Zach Cushon" userId="ced330510ee6e0b5" providerId="Windows Live" clId="Web-{6AD9C445-CC46-406A-8F07-2568D77EC08F}" dt="2022-04-26T07:28:59.534" v="650" actId="20577"/>
          <ac:spMkLst>
            <pc:docMk/>
            <pc:sldMk cId="1421646161" sldId="264"/>
            <ac:spMk id="2" creationId="{DE1BA4DF-55C7-9335-EDF2-E53C75D5AD7B}"/>
          </ac:spMkLst>
        </pc:spChg>
      </pc:sldChg>
      <pc:sldMasterChg chg="del delSldLayout">
        <pc:chgData name="Zach Cushon" userId="ced330510ee6e0b5" providerId="Windows Live" clId="Web-{6AD9C445-CC46-406A-8F07-2568D77EC08F}" dt="2022-04-26T07:10:15.270" v="214"/>
        <pc:sldMasterMkLst>
          <pc:docMk/>
          <pc:sldMasterMk cId="2460954070" sldId="2147483660"/>
        </pc:sldMasterMkLst>
        <pc:sldLayoutChg chg="del">
          <pc:chgData name="Zach Cushon" userId="ced330510ee6e0b5" providerId="Windows Live" clId="Web-{6AD9C445-CC46-406A-8F07-2568D77EC08F}" dt="2022-04-26T07:10:15.270" v="214"/>
          <pc:sldLayoutMkLst>
            <pc:docMk/>
            <pc:sldMasterMk cId="2460954070" sldId="2147483660"/>
            <pc:sldLayoutMk cId="2385387890" sldId="2147483661"/>
          </pc:sldLayoutMkLst>
        </pc:sldLayoutChg>
        <pc:sldLayoutChg chg="del">
          <pc:chgData name="Zach Cushon" userId="ced330510ee6e0b5" providerId="Windows Live" clId="Web-{6AD9C445-CC46-406A-8F07-2568D77EC08F}" dt="2022-04-26T07:10:15.270" v="214"/>
          <pc:sldLayoutMkLst>
            <pc:docMk/>
            <pc:sldMasterMk cId="2460954070" sldId="2147483660"/>
            <pc:sldLayoutMk cId="949138452" sldId="2147483662"/>
          </pc:sldLayoutMkLst>
        </pc:sldLayoutChg>
        <pc:sldLayoutChg chg="del">
          <pc:chgData name="Zach Cushon" userId="ced330510ee6e0b5" providerId="Windows Live" clId="Web-{6AD9C445-CC46-406A-8F07-2568D77EC08F}" dt="2022-04-26T07:10:15.270" v="214"/>
          <pc:sldLayoutMkLst>
            <pc:docMk/>
            <pc:sldMasterMk cId="2460954070" sldId="2147483660"/>
            <pc:sldLayoutMk cId="2591524520" sldId="2147483663"/>
          </pc:sldLayoutMkLst>
        </pc:sldLayoutChg>
        <pc:sldLayoutChg chg="del">
          <pc:chgData name="Zach Cushon" userId="ced330510ee6e0b5" providerId="Windows Live" clId="Web-{6AD9C445-CC46-406A-8F07-2568D77EC08F}" dt="2022-04-26T07:10:15.270" v="214"/>
          <pc:sldLayoutMkLst>
            <pc:docMk/>
            <pc:sldMasterMk cId="2460954070" sldId="2147483660"/>
            <pc:sldLayoutMk cId="1203092039" sldId="2147483664"/>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733172339" sldId="2147483665"/>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210312558" sldId="2147483666"/>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146388984" sldId="2147483667"/>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171841454" sldId="2147483668"/>
          </pc:sldLayoutMkLst>
        </pc:sldLayoutChg>
        <pc:sldLayoutChg chg="del">
          <pc:chgData name="Zach Cushon" userId="ced330510ee6e0b5" providerId="Windows Live" clId="Web-{6AD9C445-CC46-406A-8F07-2568D77EC08F}" dt="2022-04-26T07:10:15.270" v="214"/>
          <pc:sldLayoutMkLst>
            <pc:docMk/>
            <pc:sldMasterMk cId="2460954070" sldId="2147483660"/>
            <pc:sldLayoutMk cId="1718958274" sldId="2147483669"/>
          </pc:sldLayoutMkLst>
        </pc:sldLayoutChg>
        <pc:sldLayoutChg chg="del">
          <pc:chgData name="Zach Cushon" userId="ced330510ee6e0b5" providerId="Windows Live" clId="Web-{6AD9C445-CC46-406A-8F07-2568D77EC08F}" dt="2022-04-26T07:10:15.270" v="214"/>
          <pc:sldLayoutMkLst>
            <pc:docMk/>
            <pc:sldMasterMk cId="2460954070" sldId="2147483660"/>
            <pc:sldLayoutMk cId="2202905451" sldId="2147483670"/>
          </pc:sldLayoutMkLst>
        </pc:sldLayoutChg>
        <pc:sldLayoutChg chg="del">
          <pc:chgData name="Zach Cushon" userId="ced330510ee6e0b5" providerId="Windows Live" clId="Web-{6AD9C445-CC46-406A-8F07-2568D77EC08F}" dt="2022-04-26T07:10:15.270" v="214"/>
          <pc:sldLayoutMkLst>
            <pc:docMk/>
            <pc:sldMasterMk cId="2460954070" sldId="2147483660"/>
            <pc:sldLayoutMk cId="3479445657" sldId="2147483671"/>
          </pc:sldLayoutMkLst>
        </pc:sldLayoutChg>
      </pc:sldMasterChg>
      <pc:sldMasterChg chg="add del addSldLayout delSldLayout modSldLayout">
        <pc:chgData name="Zach Cushon" userId="ced330510ee6e0b5" providerId="Windows Live" clId="Web-{6AD9C445-CC46-406A-8F07-2568D77EC08F}" dt="2022-04-26T07:10:54.208" v="215"/>
        <pc:sldMasterMkLst>
          <pc:docMk/>
          <pc:sldMasterMk cId="244937563" sldId="2147483672"/>
        </pc:sldMasterMkLst>
        <pc:sldLayoutChg chg="add del mod replId">
          <pc:chgData name="Zach Cushon" userId="ced330510ee6e0b5" providerId="Windows Live" clId="Web-{6AD9C445-CC46-406A-8F07-2568D77EC08F}" dt="2022-04-26T07:10:54.208" v="215"/>
          <pc:sldLayoutMkLst>
            <pc:docMk/>
            <pc:sldMasterMk cId="244937563" sldId="2147483672"/>
            <pc:sldLayoutMk cId="883166915" sldId="2147483673"/>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010148488" sldId="2147483674"/>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698282095" sldId="2147483675"/>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833397613" sldId="2147483676"/>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198265165" sldId="2147483677"/>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016023675" sldId="2147483678"/>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406642384" sldId="2147483679"/>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612996411" sldId="2147483680"/>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3523429212" sldId="2147483681"/>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187694472" sldId="2147483682"/>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111786724" sldId="2147483683"/>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877804069" sldId="2147483684"/>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156350566" sldId="2147483685"/>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1362836797" sldId="2147483686"/>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482329608" sldId="2147483687"/>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930010251" sldId="2147483688"/>
          </pc:sldLayoutMkLst>
        </pc:sldLayoutChg>
        <pc:sldLayoutChg chg="add del mod replId">
          <pc:chgData name="Zach Cushon" userId="ced330510ee6e0b5" providerId="Windows Live" clId="Web-{6AD9C445-CC46-406A-8F07-2568D77EC08F}" dt="2022-04-26T07:10:54.208" v="215"/>
          <pc:sldLayoutMkLst>
            <pc:docMk/>
            <pc:sldMasterMk cId="244937563" sldId="2147483672"/>
            <pc:sldLayoutMk cId="2341326590" sldId="2147483689"/>
          </pc:sldLayoutMkLst>
        </pc:sldLayoutChg>
      </pc:sldMasterChg>
      <pc:sldMasterChg chg="add del addSldLayout delSldLayout modSldLayout">
        <pc:chgData name="Zach Cushon" userId="ced330510ee6e0b5" providerId="Windows Live" clId="Web-{6AD9C445-CC46-406A-8F07-2568D77EC08F}" dt="2022-04-26T07:11:30.176" v="225"/>
        <pc:sldMasterMkLst>
          <pc:docMk/>
          <pc:sldMasterMk cId="2618388427" sldId="2147483690"/>
        </pc:sldMasterMkLst>
        <pc:sldLayoutChg chg="add del mod replId">
          <pc:chgData name="Zach Cushon" userId="ced330510ee6e0b5" providerId="Windows Live" clId="Web-{6AD9C445-CC46-406A-8F07-2568D77EC08F}" dt="2022-04-26T07:11:30.176" v="225"/>
          <pc:sldLayoutMkLst>
            <pc:docMk/>
            <pc:sldMasterMk cId="2618388427" sldId="2147483690"/>
            <pc:sldLayoutMk cId="3775613464" sldId="2147483691"/>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140238262" sldId="2147483692"/>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562268410" sldId="2147483693"/>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068111382" sldId="2147483694"/>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990341571" sldId="2147483695"/>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852556644" sldId="2147483696"/>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918592481" sldId="2147483697"/>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901531714" sldId="2147483698"/>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149314909" sldId="2147483699"/>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734845697" sldId="2147483700"/>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1533256148" sldId="2147483701"/>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2604747306" sldId="2147483702"/>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324485336" sldId="2147483703"/>
          </pc:sldLayoutMkLst>
        </pc:sldLayoutChg>
        <pc:sldLayoutChg chg="add del mod replId">
          <pc:chgData name="Zach Cushon" userId="ced330510ee6e0b5" providerId="Windows Live" clId="Web-{6AD9C445-CC46-406A-8F07-2568D77EC08F}" dt="2022-04-26T07:11:30.176" v="225"/>
          <pc:sldLayoutMkLst>
            <pc:docMk/>
            <pc:sldMasterMk cId="2618388427" sldId="2147483690"/>
            <pc:sldLayoutMk cId="729683162" sldId="2147483704"/>
          </pc:sldLayoutMkLst>
        </pc:sldLayoutChg>
      </pc:sldMasterChg>
      <pc:sldMasterChg chg="add del addSldLayout delSldLayout modSldLayout">
        <pc:chgData name="Zach Cushon" userId="ced330510ee6e0b5" providerId="Windows Live" clId="Web-{6AD9C445-CC46-406A-8F07-2568D77EC08F}" dt="2022-04-26T07:11:59.614" v="227"/>
        <pc:sldMasterMkLst>
          <pc:docMk/>
          <pc:sldMasterMk cId="2843985460" sldId="2147483705"/>
        </pc:sldMasterMkLst>
        <pc:sldLayoutChg chg="add del mod replId">
          <pc:chgData name="Zach Cushon" userId="ced330510ee6e0b5" providerId="Windows Live" clId="Web-{6AD9C445-CC46-406A-8F07-2568D77EC08F}" dt="2022-04-26T07:11:59.614" v="227"/>
          <pc:sldLayoutMkLst>
            <pc:docMk/>
            <pc:sldMasterMk cId="2843985460" sldId="2147483705"/>
            <pc:sldLayoutMk cId="4290002435" sldId="2147483706"/>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837843886" sldId="2147483707"/>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661811471" sldId="2147483708"/>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852877755" sldId="2147483709"/>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794513502" sldId="2147483710"/>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4250475797" sldId="2147483711"/>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161879735" sldId="2147483712"/>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422942807" sldId="2147483713"/>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1371373401" sldId="2147483714"/>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2263785245" sldId="2147483715"/>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355404452" sldId="2147483716"/>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242439500" sldId="2147483717"/>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3263618894" sldId="2147483718"/>
          </pc:sldLayoutMkLst>
        </pc:sldLayoutChg>
        <pc:sldLayoutChg chg="add del mod replId">
          <pc:chgData name="Zach Cushon" userId="ced330510ee6e0b5" providerId="Windows Live" clId="Web-{6AD9C445-CC46-406A-8F07-2568D77EC08F}" dt="2022-04-26T07:11:59.614" v="227"/>
          <pc:sldLayoutMkLst>
            <pc:docMk/>
            <pc:sldMasterMk cId="2843985460" sldId="2147483705"/>
            <pc:sldLayoutMk cId="842883426" sldId="2147483719"/>
          </pc:sldLayoutMkLst>
        </pc:sldLayoutChg>
      </pc:sldMasterChg>
      <pc:sldMasterChg chg="add del addSldLayout delSldLayout modSldLayout">
        <pc:chgData name="Zach Cushon" userId="ced330510ee6e0b5" providerId="Windows Live" clId="Web-{6AD9C445-CC46-406A-8F07-2568D77EC08F}" dt="2022-04-26T07:12:07.317" v="228"/>
        <pc:sldMasterMkLst>
          <pc:docMk/>
          <pc:sldMasterMk cId="1224421606" sldId="2147483720"/>
        </pc:sldMasterMkLst>
        <pc:sldLayoutChg chg="add del mod replId">
          <pc:chgData name="Zach Cushon" userId="ced330510ee6e0b5" providerId="Windows Live" clId="Web-{6AD9C445-CC46-406A-8F07-2568D77EC08F}" dt="2022-04-26T07:12:07.317" v="228"/>
          <pc:sldLayoutMkLst>
            <pc:docMk/>
            <pc:sldMasterMk cId="1224421606" sldId="2147483720"/>
            <pc:sldLayoutMk cId="3601852266" sldId="2147483721"/>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141285017" sldId="2147483722"/>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208964953" sldId="2147483723"/>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548163517" sldId="2147483724"/>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439212836" sldId="2147483725"/>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362278845" sldId="2147483726"/>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067204854" sldId="2147483727"/>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087788393" sldId="2147483728"/>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618792520" sldId="2147483729"/>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4011928675" sldId="2147483730"/>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2169301425" sldId="2147483731"/>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581654236" sldId="2147483732"/>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1087719250" sldId="2147483733"/>
          </pc:sldLayoutMkLst>
        </pc:sldLayoutChg>
        <pc:sldLayoutChg chg="add del mod replId">
          <pc:chgData name="Zach Cushon" userId="ced330510ee6e0b5" providerId="Windows Live" clId="Web-{6AD9C445-CC46-406A-8F07-2568D77EC08F}" dt="2022-04-26T07:12:07.317" v="228"/>
          <pc:sldLayoutMkLst>
            <pc:docMk/>
            <pc:sldMasterMk cId="1224421606" sldId="2147483720"/>
            <pc:sldLayoutMk cId="3765211435" sldId="2147483734"/>
          </pc:sldLayoutMkLst>
        </pc:sldLayoutChg>
      </pc:sldMasterChg>
      <pc:sldMasterChg chg="add del addSldLayout delSldLayout modSldLayout">
        <pc:chgData name="Zach Cushon" userId="ced330510ee6e0b5" providerId="Windows Live" clId="Web-{6AD9C445-CC46-406A-8F07-2568D77EC08F}" dt="2022-04-26T07:12:30.114" v="230"/>
        <pc:sldMasterMkLst>
          <pc:docMk/>
          <pc:sldMasterMk cId="485325544" sldId="2147483735"/>
        </pc:sldMasterMkLst>
        <pc:sldLayoutChg chg="add del mod replId">
          <pc:chgData name="Zach Cushon" userId="ced330510ee6e0b5" providerId="Windows Live" clId="Web-{6AD9C445-CC46-406A-8F07-2568D77EC08F}" dt="2022-04-26T07:12:30.114" v="230"/>
          <pc:sldLayoutMkLst>
            <pc:docMk/>
            <pc:sldMasterMk cId="485325544" sldId="2147483735"/>
            <pc:sldLayoutMk cId="2430028844" sldId="2147483736"/>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239239744" sldId="2147483737"/>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182739008" sldId="2147483738"/>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2977858021" sldId="2147483739"/>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38655274" sldId="2147483740"/>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011561742" sldId="2147483741"/>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081818173" sldId="2147483742"/>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33700587" sldId="2147483743"/>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4009034056" sldId="2147483744"/>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02935572" sldId="2147483745"/>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957816137" sldId="2147483746"/>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437817415" sldId="2147483747"/>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3748884288" sldId="2147483748"/>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852796846" sldId="2147483749"/>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202106392" sldId="2147483750"/>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972567328" sldId="2147483751"/>
          </pc:sldLayoutMkLst>
        </pc:sldLayoutChg>
        <pc:sldLayoutChg chg="add del mod replId">
          <pc:chgData name="Zach Cushon" userId="ced330510ee6e0b5" providerId="Windows Live" clId="Web-{6AD9C445-CC46-406A-8F07-2568D77EC08F}" dt="2022-04-26T07:12:30.114" v="230"/>
          <pc:sldLayoutMkLst>
            <pc:docMk/>
            <pc:sldMasterMk cId="485325544" sldId="2147483735"/>
            <pc:sldLayoutMk cId="1009011909" sldId="2147483752"/>
          </pc:sldLayoutMkLst>
        </pc:sldLayoutChg>
      </pc:sldMasterChg>
      <pc:sldMasterChg chg="add del addSldLayout delSldLayout modSldLayout">
        <pc:chgData name="Zach Cushon" userId="ced330510ee6e0b5" providerId="Windows Live" clId="Web-{6AD9C445-CC46-406A-8F07-2568D77EC08F}" dt="2022-04-26T07:15:14.661" v="334"/>
        <pc:sldMasterMkLst>
          <pc:docMk/>
          <pc:sldMasterMk cId="2913603832" sldId="2147483753"/>
        </pc:sldMasterMkLst>
        <pc:sldLayoutChg chg="add del mod replId">
          <pc:chgData name="Zach Cushon" userId="ced330510ee6e0b5" providerId="Windows Live" clId="Web-{6AD9C445-CC46-406A-8F07-2568D77EC08F}" dt="2022-04-26T07:15:14.661" v="334"/>
          <pc:sldLayoutMkLst>
            <pc:docMk/>
            <pc:sldMasterMk cId="2913603832" sldId="2147483753"/>
            <pc:sldLayoutMk cId="1150678790" sldId="2147483754"/>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3066147482" sldId="2147483755"/>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029515304" sldId="2147483756"/>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541055857" sldId="2147483757"/>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737563781" sldId="2147483758"/>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313928384" sldId="2147483759"/>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733629138" sldId="2147483760"/>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3561531916" sldId="2147483761"/>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183818931" sldId="2147483762"/>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891023416" sldId="2147483763"/>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769135137" sldId="2147483764"/>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373988948" sldId="2147483765"/>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129351094" sldId="2147483766"/>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901511142" sldId="2147483767"/>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893479039" sldId="2147483768"/>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2614447162" sldId="2147483769"/>
          </pc:sldLayoutMkLst>
        </pc:sldLayoutChg>
        <pc:sldLayoutChg chg="add del mod replId">
          <pc:chgData name="Zach Cushon" userId="ced330510ee6e0b5" providerId="Windows Live" clId="Web-{6AD9C445-CC46-406A-8F07-2568D77EC08F}" dt="2022-04-26T07:15:14.661" v="334"/>
          <pc:sldLayoutMkLst>
            <pc:docMk/>
            <pc:sldMasterMk cId="2913603832" sldId="2147483753"/>
            <pc:sldLayoutMk cId="422591593" sldId="2147483770"/>
          </pc:sldLayoutMkLst>
        </pc:sldLayoutChg>
      </pc:sldMasterChg>
      <pc:sldMasterChg chg="add del addSldLayout delSldLayout modSldLayout">
        <pc:chgData name="Zach Cushon" userId="ced330510ee6e0b5" providerId="Windows Live" clId="Web-{6AD9C445-CC46-406A-8F07-2568D77EC08F}" dt="2022-04-26T07:15:19.927" v="335"/>
        <pc:sldMasterMkLst>
          <pc:docMk/>
          <pc:sldMasterMk cId="3016342592" sldId="2147483771"/>
        </pc:sldMasterMkLst>
        <pc:sldLayoutChg chg="add del mod replId">
          <pc:chgData name="Zach Cushon" userId="ced330510ee6e0b5" providerId="Windows Live" clId="Web-{6AD9C445-CC46-406A-8F07-2568D77EC08F}" dt="2022-04-26T07:15:19.927" v="335"/>
          <pc:sldLayoutMkLst>
            <pc:docMk/>
            <pc:sldMasterMk cId="3016342592" sldId="2147483771"/>
            <pc:sldLayoutMk cId="4138288030" sldId="2147483772"/>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723060232" sldId="2147483773"/>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497575625" sldId="2147483774"/>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1063442249" sldId="2147483775"/>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1836556779" sldId="2147483776"/>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744754348" sldId="2147483777"/>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881065297" sldId="2147483778"/>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94708369" sldId="2147483779"/>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455407066" sldId="2147483780"/>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2094919551" sldId="2147483781"/>
          </pc:sldLayoutMkLst>
        </pc:sldLayoutChg>
        <pc:sldLayoutChg chg="add del mod replId">
          <pc:chgData name="Zach Cushon" userId="ced330510ee6e0b5" providerId="Windows Live" clId="Web-{6AD9C445-CC46-406A-8F07-2568D77EC08F}" dt="2022-04-26T07:15:19.927" v="335"/>
          <pc:sldLayoutMkLst>
            <pc:docMk/>
            <pc:sldMasterMk cId="3016342592" sldId="2147483771"/>
            <pc:sldLayoutMk cId="3934395891" sldId="2147483782"/>
          </pc:sldLayoutMkLst>
        </pc:sldLayoutChg>
      </pc:sldMasterChg>
      <pc:sldMasterChg chg="add addSldLayout modSldLayout">
        <pc:chgData name="Zach Cushon" userId="ced330510ee6e0b5" providerId="Windows Live" clId="Web-{6AD9C445-CC46-406A-8F07-2568D77EC08F}" dt="2022-04-26T07:15:19.927" v="335"/>
        <pc:sldMasterMkLst>
          <pc:docMk/>
          <pc:sldMasterMk cId="1749237863" sldId="2147483783"/>
        </pc:sldMasterMkLst>
        <pc:sldLayoutChg chg="add mod replId">
          <pc:chgData name="Zach Cushon" userId="ced330510ee6e0b5" providerId="Windows Live" clId="Web-{6AD9C445-CC46-406A-8F07-2568D77EC08F}" dt="2022-04-26T07:15:19.927" v="335"/>
          <pc:sldLayoutMkLst>
            <pc:docMk/>
            <pc:sldMasterMk cId="1749237863" sldId="2147483783"/>
            <pc:sldLayoutMk cId="1245590325" sldId="2147483784"/>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2786394607" sldId="2147483785"/>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2619293851" sldId="2147483786"/>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4063814109" sldId="2147483787"/>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895119376" sldId="2147483788"/>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513643476" sldId="2147483789"/>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90359638" sldId="2147483790"/>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291903068" sldId="2147483791"/>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760416106" sldId="2147483792"/>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43288266" sldId="2147483793"/>
          </pc:sldLayoutMkLst>
        </pc:sldLayoutChg>
        <pc:sldLayoutChg chg="add mod replId">
          <pc:chgData name="Zach Cushon" userId="ced330510ee6e0b5" providerId="Windows Live" clId="Web-{6AD9C445-CC46-406A-8F07-2568D77EC08F}" dt="2022-04-26T07:15:19.927" v="335"/>
          <pc:sldLayoutMkLst>
            <pc:docMk/>
            <pc:sldMasterMk cId="1749237863" sldId="2147483783"/>
            <pc:sldLayoutMk cId="3584401994" sldId="214748379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4559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4328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8440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863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4/26/2022</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61929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6381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4/26/2022</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9511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4/26/2022</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1364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4/26/2022</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9035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9190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4/26/2022</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6041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a:p>
            <a:pPr lvl="4"/>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4/26/2022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9237863"/>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es.wikipedia.org/wiki/Python"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Pyth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Scheduling Application </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a:t>
            </a:r>
          </a:p>
          <a:p>
            <a:r>
              <a:rPr lang="en-US">
                <a:cs typeface="Calibri"/>
              </a:rPr>
              <a:t>,Zach Cushon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980E-AE8D-DAB7-2290-B21F926A9895}"/>
              </a:ext>
            </a:extLst>
          </p:cNvPr>
          <p:cNvSpPr>
            <a:spLocks noGrp="1"/>
          </p:cNvSpPr>
          <p:nvPr>
            <p:ph type="title"/>
          </p:nvPr>
        </p:nvSpPr>
        <p:spPr/>
        <p:txBody>
          <a:bodyPr/>
          <a:lstStyle/>
          <a:p>
            <a:r>
              <a:rPr lang="en-US" dirty="0">
                <a:cs typeface="Arial"/>
              </a:rPr>
              <a:t>Figma</a:t>
            </a:r>
            <a:endParaRPr lang="en-US" dirty="0" err="1"/>
          </a:p>
        </p:txBody>
      </p:sp>
      <p:sp>
        <p:nvSpPr>
          <p:cNvPr id="3" name="Content Placeholder 2">
            <a:extLst>
              <a:ext uri="{FF2B5EF4-FFF2-40B4-BE49-F238E27FC236}">
                <a16:creationId xmlns:a16="http://schemas.microsoft.com/office/drawing/2014/main" id="{CF353684-DBAF-60CD-B9AE-38807A826128}"/>
              </a:ext>
            </a:extLst>
          </p:cNvPr>
          <p:cNvSpPr>
            <a:spLocks noGrp="1"/>
          </p:cNvSpPr>
          <p:nvPr>
            <p:ph idx="1"/>
          </p:nvPr>
        </p:nvSpPr>
        <p:spPr/>
        <p:txBody>
          <a:bodyPr/>
          <a:lstStyle/>
          <a:p>
            <a:endParaRPr lang="en-US"/>
          </a:p>
        </p:txBody>
      </p:sp>
      <p:pic>
        <p:nvPicPr>
          <p:cNvPr id="5" name="Picture 5" descr="12 weeks with Figma: A review from a developer">
            <a:extLst>
              <a:ext uri="{FF2B5EF4-FFF2-40B4-BE49-F238E27FC236}">
                <a16:creationId xmlns:a16="http://schemas.microsoft.com/office/drawing/2014/main" id="{6A9FA7A4-C81A-A3B4-FC0E-19EEF015EE3C}"/>
              </a:ext>
            </a:extLst>
          </p:cNvPr>
          <p:cNvPicPr>
            <a:picLocks noChangeAspect="1"/>
          </p:cNvPicPr>
          <p:nvPr/>
        </p:nvPicPr>
        <p:blipFill>
          <a:blip r:embed="rId2"/>
          <a:stretch>
            <a:fillRect/>
          </a:stretch>
        </p:blipFill>
        <p:spPr>
          <a:xfrm>
            <a:off x="8591909" y="1338531"/>
            <a:ext cx="2728823" cy="2714446"/>
          </a:xfrm>
          <a:prstGeom prst="rect">
            <a:avLst/>
          </a:prstGeom>
        </p:spPr>
      </p:pic>
    </p:spTree>
    <p:extLst>
      <p:ext uri="{BB962C8B-B14F-4D97-AF65-F5344CB8AC3E}">
        <p14:creationId xmlns:p14="http://schemas.microsoft.com/office/powerpoint/2010/main" val="372192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C74-6E15-02D4-DB03-DE47A360C4F1}"/>
              </a:ext>
            </a:extLst>
          </p:cNvPr>
          <p:cNvSpPr>
            <a:spLocks noGrp="1"/>
          </p:cNvSpPr>
          <p:nvPr>
            <p:ph type="title"/>
          </p:nvPr>
        </p:nvSpPr>
        <p:spPr/>
        <p:txBody>
          <a:bodyPr/>
          <a:lstStyle/>
          <a:p>
            <a:r>
              <a:rPr lang="en-US">
                <a:cs typeface="Arial"/>
              </a:rPr>
              <a:t>Mockup</a:t>
            </a:r>
          </a:p>
        </p:txBody>
      </p:sp>
      <p:sp>
        <p:nvSpPr>
          <p:cNvPr id="3" name="Content Placeholder 2">
            <a:extLst>
              <a:ext uri="{FF2B5EF4-FFF2-40B4-BE49-F238E27FC236}">
                <a16:creationId xmlns:a16="http://schemas.microsoft.com/office/drawing/2014/main" id="{55790D72-FFC5-93EA-8F4D-76597CD164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395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53F6-A071-2C5E-0F50-D8BB5066623C}"/>
              </a:ext>
            </a:extLst>
          </p:cNvPr>
          <p:cNvSpPr>
            <a:spLocks noGrp="1"/>
          </p:cNvSpPr>
          <p:nvPr>
            <p:ph type="title"/>
          </p:nvPr>
        </p:nvSpPr>
        <p:spPr/>
        <p:txBody>
          <a:bodyPr/>
          <a:lstStyle/>
          <a:p>
            <a:r>
              <a:rPr lang="en-US">
                <a:cs typeface="Arial"/>
              </a:rPr>
              <a:t>Schedule</a:t>
            </a:r>
            <a:endParaRPr lang="en-US"/>
          </a:p>
        </p:txBody>
      </p:sp>
      <p:sp>
        <p:nvSpPr>
          <p:cNvPr id="3" name="Content Placeholder 2">
            <a:extLst>
              <a:ext uri="{FF2B5EF4-FFF2-40B4-BE49-F238E27FC236}">
                <a16:creationId xmlns:a16="http://schemas.microsoft.com/office/drawing/2014/main" id="{0DE10659-3F91-C139-1064-8F2EA7D03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763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A4DF-55C7-9335-EDF2-E53C75D5AD7B}"/>
              </a:ext>
            </a:extLst>
          </p:cNvPr>
          <p:cNvSpPr>
            <a:spLocks noGrp="1"/>
          </p:cNvSpPr>
          <p:nvPr>
            <p:ph type="title"/>
          </p:nvPr>
        </p:nvSpPr>
        <p:spPr/>
        <p:txBody>
          <a:bodyPr/>
          <a:lstStyle/>
          <a:p>
            <a:r>
              <a:rPr lang="en-US">
                <a:cs typeface="Arial"/>
              </a:rPr>
              <a:t>Conclusion</a:t>
            </a:r>
            <a:endParaRPr lang="en-US"/>
          </a:p>
        </p:txBody>
      </p:sp>
      <p:sp>
        <p:nvSpPr>
          <p:cNvPr id="3" name="Content Placeholder 2">
            <a:extLst>
              <a:ext uri="{FF2B5EF4-FFF2-40B4-BE49-F238E27FC236}">
                <a16:creationId xmlns:a16="http://schemas.microsoft.com/office/drawing/2014/main" id="{B32154A9-120A-DC07-0BFE-ECEF00045F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164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76" name="Picture 11">
            <a:extLst>
              <a:ext uri="{FF2B5EF4-FFF2-40B4-BE49-F238E27FC236}">
                <a16:creationId xmlns:a16="http://schemas.microsoft.com/office/drawing/2014/main" id="{DC95F854-2C62-40D6-B658-D11D34876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7" name="Picture 13">
            <a:extLst>
              <a:ext uri="{FF2B5EF4-FFF2-40B4-BE49-F238E27FC236}">
                <a16:creationId xmlns:a16="http://schemas.microsoft.com/office/drawing/2014/main" id="{90161D53-4A9C-4725-9E3C-064E8B3A0C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8" name="Rectangle 15">
            <a:extLst>
              <a:ext uri="{FF2B5EF4-FFF2-40B4-BE49-F238E27FC236}">
                <a16:creationId xmlns:a16="http://schemas.microsoft.com/office/drawing/2014/main" id="{70C80B70-9A5C-46A1-BA7D-690BADB59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17">
            <a:extLst>
              <a:ext uri="{FF2B5EF4-FFF2-40B4-BE49-F238E27FC236}">
                <a16:creationId xmlns:a16="http://schemas.microsoft.com/office/drawing/2014/main" id="{82602C6A-CE3E-40EA-BA03-E7FA0CA89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Rectangle 19">
            <a:extLst>
              <a:ext uri="{FF2B5EF4-FFF2-40B4-BE49-F238E27FC236}">
                <a16:creationId xmlns:a16="http://schemas.microsoft.com/office/drawing/2014/main" id="{64340D51-F280-4F51-B172-11E1FDA32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Rectangle 21">
            <a:extLst>
              <a:ext uri="{FF2B5EF4-FFF2-40B4-BE49-F238E27FC236}">
                <a16:creationId xmlns:a16="http://schemas.microsoft.com/office/drawing/2014/main" id="{55B8B74D-B680-4DAF-AD79-72B672F97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TextBox 23">
            <a:extLst>
              <a:ext uri="{FF2B5EF4-FFF2-40B4-BE49-F238E27FC236}">
                <a16:creationId xmlns:a16="http://schemas.microsoft.com/office/drawing/2014/main" id="{D4191BFE-FC52-4EAE-8EC7-82BADBC4050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83" name="Rectangle 25">
            <a:extLst>
              <a:ext uri="{FF2B5EF4-FFF2-40B4-BE49-F238E27FC236}">
                <a16:creationId xmlns:a16="http://schemas.microsoft.com/office/drawing/2014/main" id="{1D680E49-E438-482E-959A-D15C1C4F9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27">
            <a:extLst>
              <a:ext uri="{FF2B5EF4-FFF2-40B4-BE49-F238E27FC236}">
                <a16:creationId xmlns:a16="http://schemas.microsoft.com/office/drawing/2014/main" id="{D5FC73DF-0945-4F43-ADA7-58552D724A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5" name="Picture 29">
            <a:extLst>
              <a:ext uri="{FF2B5EF4-FFF2-40B4-BE49-F238E27FC236}">
                <a16:creationId xmlns:a16="http://schemas.microsoft.com/office/drawing/2014/main" id="{BE5D797C-6F4B-4FB6-BE60-B6E01AFC21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6" name="Rectangle 31">
            <a:extLst>
              <a:ext uri="{FF2B5EF4-FFF2-40B4-BE49-F238E27FC236}">
                <a16:creationId xmlns:a16="http://schemas.microsoft.com/office/drawing/2014/main" id="{47CC7FEF-A36C-4427-995D-077460EA1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33">
            <a:extLst>
              <a:ext uri="{FF2B5EF4-FFF2-40B4-BE49-F238E27FC236}">
                <a16:creationId xmlns:a16="http://schemas.microsoft.com/office/drawing/2014/main" id="{4AE093D2-297D-4BF5-926A-C80E90EDC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35">
            <a:extLst>
              <a:ext uri="{FF2B5EF4-FFF2-40B4-BE49-F238E27FC236}">
                <a16:creationId xmlns:a16="http://schemas.microsoft.com/office/drawing/2014/main" id="{DFEF0B75-1555-4242-9B6F-CE20FA96E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E4532-D8AA-052C-B309-55650BADEC99}"/>
              </a:ext>
            </a:extLst>
          </p:cNvPr>
          <p:cNvSpPr>
            <a:spLocks noGrp="1"/>
          </p:cNvSpPr>
          <p:nvPr>
            <p:ph type="title"/>
          </p:nvPr>
        </p:nvSpPr>
        <p:spPr>
          <a:xfrm>
            <a:off x="1964444" y="808056"/>
            <a:ext cx="3319381" cy="1077229"/>
          </a:xfrm>
        </p:spPr>
        <p:txBody>
          <a:bodyPr vert="horz" lIns="91440" tIns="45720" rIns="91440" bIns="45720" rtlCol="0" anchor="t">
            <a:normAutofit/>
          </a:bodyPr>
          <a:lstStyle/>
          <a:p>
            <a:r>
              <a:rPr lang="en-US" sz="3400"/>
              <a:t>Problem Statement</a:t>
            </a:r>
          </a:p>
        </p:txBody>
      </p:sp>
      <p:sp>
        <p:nvSpPr>
          <p:cNvPr id="4" name="Text Placeholder 3">
            <a:extLst>
              <a:ext uri="{FF2B5EF4-FFF2-40B4-BE49-F238E27FC236}">
                <a16:creationId xmlns:a16="http://schemas.microsoft.com/office/drawing/2014/main" id="{59718C80-8A14-B5FD-A064-ABB86ACF2B27}"/>
              </a:ext>
            </a:extLst>
          </p:cNvPr>
          <p:cNvSpPr>
            <a:spLocks noGrp="1"/>
          </p:cNvSpPr>
          <p:nvPr>
            <p:ph type="body" sz="half" idx="2"/>
          </p:nvPr>
        </p:nvSpPr>
        <p:spPr>
          <a:xfrm>
            <a:off x="1964444" y="2052116"/>
            <a:ext cx="3319381" cy="3997828"/>
          </a:xfrm>
        </p:spPr>
        <p:txBody>
          <a:bodyPr vert="horz" lIns="91440" tIns="45720" rIns="91440" bIns="45720" rtlCol="0" anchor="ctr">
            <a:normAutofit/>
          </a:bodyPr>
          <a:lstStyle/>
          <a:p>
            <a:pPr indent="-338328">
              <a:lnSpc>
                <a:spcPct val="110000"/>
              </a:lnSpc>
              <a:buFont typeface="Wingdings" panose="05000000000000000000" pitchFamily="2" charset="2"/>
              <a:buChar char="§"/>
            </a:pPr>
            <a:r>
              <a:rPr lang="en-US" sz="1400"/>
              <a:t>Creating a functional, flexible and fair schedule that keeps everyone happy is a full time job in itself. It can take days, and sometimes weeks, to develop a good schedule. When a scheduling error is made, or a last minute change comes into play, Adam, Manager at Red Pickle, is forced to return to the drawing board and frantically try to find cover for a shift. </a:t>
            </a:r>
          </a:p>
          <a:p>
            <a:pPr indent="-338328">
              <a:lnSpc>
                <a:spcPct val="110000"/>
              </a:lnSpc>
              <a:buFont typeface="Wingdings" panose="05000000000000000000" pitchFamily="2" charset="2"/>
              <a:buChar char="§"/>
            </a:pPr>
            <a:r>
              <a:rPr lang="en-US" sz="1400"/>
              <a:t>Adam knows there must be a better way. And he’s right. The solution to most scheduling problems can be found in modern, schedule management application.</a:t>
            </a:r>
          </a:p>
          <a:p>
            <a:pPr indent="-338328">
              <a:lnSpc>
                <a:spcPct val="110000"/>
              </a:lnSpc>
              <a:buFont typeface="Wingdings" panose="05000000000000000000" pitchFamily="2" charset="2"/>
              <a:buChar char="§"/>
            </a:pPr>
            <a:endParaRPr lang="en-US" sz="1400"/>
          </a:p>
        </p:txBody>
      </p:sp>
      <p:sp>
        <p:nvSpPr>
          <p:cNvPr id="89" name="Rectangle 37">
            <a:extLst>
              <a:ext uri="{FF2B5EF4-FFF2-40B4-BE49-F238E27FC236}">
                <a16:creationId xmlns:a16="http://schemas.microsoft.com/office/drawing/2014/main" id="{C41D7DF1-7D9A-4534-9913-02B81F62F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447" y="0"/>
            <a:ext cx="529647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text&#10;&#10;Description automatically generated">
            <a:extLst>
              <a:ext uri="{FF2B5EF4-FFF2-40B4-BE49-F238E27FC236}">
                <a16:creationId xmlns:a16="http://schemas.microsoft.com/office/drawing/2014/main" id="{CADD88BF-C5A2-B4CB-0E8A-03475E7662D1}"/>
              </a:ext>
            </a:extLst>
          </p:cNvPr>
          <p:cNvPicPr>
            <a:picLocks noChangeAspect="1"/>
          </p:cNvPicPr>
          <p:nvPr/>
        </p:nvPicPr>
        <p:blipFill>
          <a:blip r:embed="rId5"/>
          <a:stretch>
            <a:fillRect/>
          </a:stretch>
        </p:blipFill>
        <p:spPr>
          <a:xfrm>
            <a:off x="6421011" y="1882544"/>
            <a:ext cx="4640272" cy="3084945"/>
          </a:xfrm>
          <a:prstGeom prst="rect">
            <a:avLst/>
          </a:prstGeom>
          <a:ln w="12700">
            <a:noFill/>
          </a:ln>
        </p:spPr>
      </p:pic>
      <p:sp>
        <p:nvSpPr>
          <p:cNvPr id="90" name="Rectangle 39">
            <a:extLst>
              <a:ext uri="{FF2B5EF4-FFF2-40B4-BE49-F238E27FC236}">
                <a16:creationId xmlns:a16="http://schemas.microsoft.com/office/drawing/2014/main" id="{59B1B05D-6893-4605-8090-E4284B6B3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6632" y="236475"/>
            <a:ext cx="4799023" cy="638057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41">
            <a:extLst>
              <a:ext uri="{FF2B5EF4-FFF2-40B4-BE49-F238E27FC236}">
                <a16:creationId xmlns:a16="http://schemas.microsoft.com/office/drawing/2014/main" id="{AF6EDB72-21D7-405A-AE79-DAF26CACD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78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86ACB4-20DB-F927-331E-8AE9F3E58C6F}"/>
              </a:ext>
            </a:extLst>
          </p:cNvPr>
          <p:cNvSpPr>
            <a:spLocks noGrp="1"/>
          </p:cNvSpPr>
          <p:nvPr>
            <p:ph type="ctrTitle"/>
          </p:nvPr>
        </p:nvSpPr>
        <p:spPr>
          <a:xfrm>
            <a:off x="1159526" y="1996337"/>
            <a:ext cx="7364795" cy="4561831"/>
          </a:xfrm>
        </p:spPr>
        <p:txBody>
          <a:bodyPr vert="horz" lIns="91440" tIns="45720" rIns="91440" bIns="45720" rtlCol="0" anchor="t">
            <a:noAutofit/>
          </a:bodyPr>
          <a:lstStyle/>
          <a:p>
            <a:pPr algn="l">
              <a:buFont typeface="Arial"/>
              <a:buChar char="•"/>
            </a:pPr>
            <a:r>
              <a:rPr lang="en-US" sz="2000">
                <a:ea typeface="+mj-lt"/>
                <a:cs typeface="+mj-lt"/>
              </a:rPr>
              <a:t>Our website provides an easy and interactive way for both employers and employees to manage scheduling at work. By engaging in groups, employers can set time slots for shifts, receive scheduling options from their employees and while keeping track of deliveries. The website will automatically create a shift schedule for the upcoming week, thus saving precious time and hassle. Additionally, it allows you to view, export and share your schedule with others.</a:t>
            </a:r>
            <a:br>
              <a:rPr lang="en-US" sz="2000">
                <a:ea typeface="+mj-lt"/>
                <a:cs typeface="+mj-lt"/>
              </a:rPr>
            </a:br>
            <a:endParaRPr lang="en-US" sz="2000">
              <a:cs typeface="Arial"/>
            </a:endParaRPr>
          </a:p>
          <a:p>
            <a:pPr algn="l">
              <a:buFont typeface="Arial"/>
              <a:buChar char="•"/>
            </a:pPr>
            <a:r>
              <a:rPr lang="en-US" sz="2000">
                <a:ea typeface="+mj-lt"/>
                <a:cs typeface="+mj-lt"/>
              </a:rPr>
              <a:t>Our scheduling application will be built with small businesses and their employees in mind. The system allows employees to log in and view a calendar with their work schedule on it. They can request time off, vacation/sick days and more. There is also an admin "overview" panel that allows an administrator to approve time off requests and other schedule related items as related to their business.</a:t>
            </a:r>
            <a:endParaRPr lang="en-US" sz="2000"/>
          </a:p>
          <a:p>
            <a:pPr marL="285750" indent="-285750" algn="l">
              <a:buFont typeface="Arial"/>
              <a:buChar char="•"/>
            </a:pPr>
            <a:endParaRPr lang="en-US" sz="1800">
              <a:cs typeface="Arial"/>
            </a:endParaRPr>
          </a:p>
        </p:txBody>
      </p:sp>
      <p:sp>
        <p:nvSpPr>
          <p:cNvPr id="6" name="Subtitle 5">
            <a:extLst>
              <a:ext uri="{FF2B5EF4-FFF2-40B4-BE49-F238E27FC236}">
                <a16:creationId xmlns:a16="http://schemas.microsoft.com/office/drawing/2014/main" id="{D102B844-FE86-5A09-48A1-A686F444CAE6}"/>
              </a:ext>
            </a:extLst>
          </p:cNvPr>
          <p:cNvSpPr>
            <a:spLocks noGrp="1"/>
          </p:cNvSpPr>
          <p:nvPr>
            <p:ph type="subTitle" idx="1"/>
          </p:nvPr>
        </p:nvSpPr>
        <p:spPr>
          <a:xfrm>
            <a:off x="2772274" y="655140"/>
            <a:ext cx="5357600" cy="1178143"/>
          </a:xfrm>
        </p:spPr>
        <p:txBody>
          <a:bodyPr/>
          <a:lstStyle/>
          <a:p>
            <a:r>
              <a:rPr lang="en-US" sz="3600">
                <a:cs typeface="Arial"/>
              </a:rPr>
              <a:t>Cont</a:t>
            </a:r>
            <a:r>
              <a:rPr lang="en-US">
                <a:cs typeface="Arial"/>
              </a:rPr>
              <a:t>.</a:t>
            </a:r>
          </a:p>
        </p:txBody>
      </p:sp>
      <p:sp>
        <p:nvSpPr>
          <p:cNvPr id="7" name="TextBox 6">
            <a:extLst>
              <a:ext uri="{FF2B5EF4-FFF2-40B4-BE49-F238E27FC236}">
                <a16:creationId xmlns:a16="http://schemas.microsoft.com/office/drawing/2014/main" id="{BB8EFE07-25D3-138A-BB80-09D7BB59BCD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18567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6372-4859-8AE0-8FEF-604748AB7C3A}"/>
              </a:ext>
            </a:extLst>
          </p:cNvPr>
          <p:cNvSpPr>
            <a:spLocks noGrp="1"/>
          </p:cNvSpPr>
          <p:nvPr>
            <p:ph type="title"/>
          </p:nvPr>
        </p:nvSpPr>
        <p:spPr/>
        <p:txBody>
          <a:bodyPr/>
          <a:lstStyle/>
          <a:p>
            <a:r>
              <a:rPr lang="en-US">
                <a:cs typeface="Calibri Light"/>
              </a:rPr>
              <a:t>Customer</a:t>
            </a:r>
            <a:endParaRPr lang="en-US"/>
          </a:p>
        </p:txBody>
      </p:sp>
      <p:pic>
        <p:nvPicPr>
          <p:cNvPr id="8" name="Picture 8" descr="Logo&#10;&#10;Description automatically generated">
            <a:extLst>
              <a:ext uri="{FF2B5EF4-FFF2-40B4-BE49-F238E27FC236}">
                <a16:creationId xmlns:a16="http://schemas.microsoft.com/office/drawing/2014/main" id="{E94227C4-3E7E-8352-ECC0-F27C53E1EA82}"/>
              </a:ext>
            </a:extLst>
          </p:cNvPr>
          <p:cNvPicPr>
            <a:picLocks noGrp="1" noChangeAspect="1"/>
          </p:cNvPicPr>
          <p:nvPr>
            <p:ph idx="1"/>
          </p:nvPr>
        </p:nvPicPr>
        <p:blipFill>
          <a:blip r:embed="rId2"/>
          <a:stretch>
            <a:fillRect/>
          </a:stretch>
        </p:blipFill>
        <p:spPr>
          <a:xfrm>
            <a:off x="5905480" y="1890624"/>
            <a:ext cx="4331638" cy="4346275"/>
          </a:xfrm>
        </p:spPr>
      </p:pic>
      <p:sp>
        <p:nvSpPr>
          <p:cNvPr id="5" name="TextBox 4">
            <a:extLst>
              <a:ext uri="{FF2B5EF4-FFF2-40B4-BE49-F238E27FC236}">
                <a16:creationId xmlns:a16="http://schemas.microsoft.com/office/drawing/2014/main" id="{40ED1D44-BF29-3417-5699-353C9A60CDC9}"/>
              </a:ext>
            </a:extLst>
          </p:cNvPr>
          <p:cNvSpPr txBox="1"/>
          <p:nvPr/>
        </p:nvSpPr>
        <p:spPr>
          <a:xfrm>
            <a:off x="1101305" y="1345722"/>
            <a:ext cx="4468482" cy="42904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The Red Pickle is a small business here in Ellensburg, they serve various different food and are locally owned!</a:t>
            </a:r>
            <a:endParaRPr lang="en-US"/>
          </a:p>
          <a:p>
            <a:endParaRPr lang="en-US">
              <a:cs typeface="Calibri"/>
            </a:endParaRPr>
          </a:p>
          <a:p>
            <a:endParaRPr lang="en-US">
              <a:cs typeface="Calibri"/>
            </a:endParaRPr>
          </a:p>
          <a:p>
            <a:r>
              <a:rPr lang="en-US">
                <a:cs typeface="Calibri"/>
              </a:rPr>
              <a:t>We plan to help Rec Pickle management improve efficiency and allow for easier generation of nonconflicting schedules so everyone can be happy all while allowing the business to operate smoothly.</a:t>
            </a:r>
          </a:p>
        </p:txBody>
      </p:sp>
    </p:spTree>
    <p:extLst>
      <p:ext uri="{BB962C8B-B14F-4D97-AF65-F5344CB8AC3E}">
        <p14:creationId xmlns:p14="http://schemas.microsoft.com/office/powerpoint/2010/main" val="326340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83B8-5EE5-B496-D91C-56ECD94003B4}"/>
              </a:ext>
            </a:extLst>
          </p:cNvPr>
          <p:cNvSpPr>
            <a:spLocks noGrp="1"/>
          </p:cNvSpPr>
          <p:nvPr>
            <p:ph type="title"/>
          </p:nvPr>
        </p:nvSpPr>
        <p:spPr/>
        <p:txBody>
          <a:bodyPr/>
          <a:lstStyle/>
          <a:p>
            <a:r>
              <a:rPr lang="en-US">
                <a:cs typeface="Calibri Light"/>
              </a:rPr>
              <a:t>Low Level Design</a:t>
            </a:r>
          </a:p>
        </p:txBody>
      </p:sp>
      <p:sp>
        <p:nvSpPr>
          <p:cNvPr id="3" name="Content Placeholder 2">
            <a:extLst>
              <a:ext uri="{FF2B5EF4-FFF2-40B4-BE49-F238E27FC236}">
                <a16:creationId xmlns:a16="http://schemas.microsoft.com/office/drawing/2014/main" id="{F90431FD-4B19-DEBA-12E4-06A2D8AB1A60}"/>
              </a:ext>
            </a:extLst>
          </p:cNvPr>
          <p:cNvSpPr>
            <a:spLocks noGrp="1"/>
          </p:cNvSpPr>
          <p:nvPr>
            <p:ph idx="1"/>
          </p:nvPr>
        </p:nvSpPr>
        <p:spPr/>
        <p:txBody>
          <a:bodyPr vert="horz" lIns="91440" tIns="45720" rIns="91440" bIns="45720" rtlCol="0" anchor="t">
            <a:normAutofit lnSpcReduction="10000"/>
          </a:bodyPr>
          <a:lstStyle/>
          <a:p>
            <a:pPr marL="0" indent="0">
              <a:buNone/>
            </a:pPr>
            <a:r>
              <a:rPr lang="en-US">
                <a:cs typeface="Calibri" panose="020F0502020204030204"/>
              </a:rPr>
              <a:t>Our application will consist of a few components/basic functions:</a:t>
            </a:r>
            <a:endParaRPr lang="en-US"/>
          </a:p>
          <a:p>
            <a:pPr marL="0" indent="0">
              <a:buNone/>
            </a:pPr>
            <a:endParaRPr lang="en-US">
              <a:cs typeface="Calibri" panose="020F0502020204030204"/>
            </a:endParaRPr>
          </a:p>
          <a:p>
            <a:pPr marL="344170" indent="-337820"/>
            <a:r>
              <a:rPr lang="en-US">
                <a:cs typeface="Calibri" panose="020F0502020204030204"/>
              </a:rPr>
              <a:t>Calendar for scheduling and viewing already scheduled employees </a:t>
            </a:r>
          </a:p>
          <a:p>
            <a:pPr marL="344170" indent="-337820"/>
            <a:r>
              <a:rPr lang="en-US">
                <a:cs typeface="Calibri" panose="020F0502020204030204"/>
              </a:rPr>
              <a:t>Generation of non-conflicting schedules</a:t>
            </a:r>
          </a:p>
          <a:p>
            <a:pPr marL="344170" indent="-337820"/>
            <a:r>
              <a:rPr lang="en-US">
                <a:cs typeface="Calibri" panose="020F0502020204030204"/>
              </a:rPr>
              <a:t>Ability to view and edit employee roster</a:t>
            </a:r>
          </a:p>
          <a:p>
            <a:pPr marL="344170" indent="-337820"/>
            <a:r>
              <a:rPr lang="en-US">
                <a:cs typeface="Calibri" panose="020F0502020204030204"/>
              </a:rPr>
              <a:t>Proficiency system to ensure staff is always made up of employees capable of running the store.</a:t>
            </a:r>
          </a:p>
          <a:p>
            <a:pPr marL="344170" indent="-337820"/>
            <a:r>
              <a:rPr lang="en-US">
                <a:cs typeface="Calibri" panose="020F0502020204030204"/>
              </a:rPr>
              <a:t>Organized storage of employees and availability in database.</a:t>
            </a:r>
          </a:p>
        </p:txBody>
      </p:sp>
    </p:spTree>
    <p:extLst>
      <p:ext uri="{BB962C8B-B14F-4D97-AF65-F5344CB8AC3E}">
        <p14:creationId xmlns:p14="http://schemas.microsoft.com/office/powerpoint/2010/main" val="1505197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89C-FAE0-760C-412D-9BFD50A79F81}"/>
              </a:ext>
            </a:extLst>
          </p:cNvPr>
          <p:cNvSpPr>
            <a:spLocks noGrp="1"/>
          </p:cNvSpPr>
          <p:nvPr>
            <p:ph type="title"/>
          </p:nvPr>
        </p:nvSpPr>
        <p:spPr/>
        <p:txBody>
          <a:bodyPr/>
          <a:lstStyle/>
          <a:p>
            <a:r>
              <a:rPr lang="en-US">
                <a:cs typeface="Arial"/>
              </a:rPr>
              <a:t>High Level Design</a:t>
            </a:r>
            <a:endParaRPr lang="en-US"/>
          </a:p>
        </p:txBody>
      </p:sp>
      <p:sp>
        <p:nvSpPr>
          <p:cNvPr id="3" name="Content Placeholder 2">
            <a:extLst>
              <a:ext uri="{FF2B5EF4-FFF2-40B4-BE49-F238E27FC236}">
                <a16:creationId xmlns:a16="http://schemas.microsoft.com/office/drawing/2014/main" id="{2C1159E1-E136-CDF1-E79F-C737511F29FE}"/>
              </a:ext>
            </a:extLst>
          </p:cNvPr>
          <p:cNvSpPr>
            <a:spLocks noGrp="1"/>
          </p:cNvSpPr>
          <p:nvPr>
            <p:ph idx="1"/>
          </p:nvPr>
        </p:nvSpPr>
        <p:spPr/>
        <p:txBody>
          <a:bodyPr/>
          <a:lstStyle/>
          <a:p>
            <a:pPr marL="6350" indent="0">
              <a:buNone/>
            </a:pPr>
            <a:endParaRPr lang="en-US">
              <a:cs typeface="Arial"/>
            </a:endParaRPr>
          </a:p>
        </p:txBody>
      </p:sp>
    </p:spTree>
    <p:extLst>
      <p:ext uri="{BB962C8B-B14F-4D97-AF65-F5344CB8AC3E}">
        <p14:creationId xmlns:p14="http://schemas.microsoft.com/office/powerpoint/2010/main" val="42066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7F9A-CA20-7564-0D6D-C9BF54A2900E}"/>
              </a:ext>
            </a:extLst>
          </p:cNvPr>
          <p:cNvSpPr>
            <a:spLocks noGrp="1"/>
          </p:cNvSpPr>
          <p:nvPr>
            <p:ph type="title"/>
          </p:nvPr>
        </p:nvSpPr>
        <p:spPr/>
        <p:txBody>
          <a:bodyPr/>
          <a:lstStyle/>
          <a:p>
            <a:r>
              <a:rPr lang="en-US">
                <a:cs typeface="Arial"/>
              </a:rPr>
              <a:t>Tools</a:t>
            </a:r>
            <a:endParaRPr lang="en-US"/>
          </a:p>
        </p:txBody>
      </p:sp>
      <p:sp>
        <p:nvSpPr>
          <p:cNvPr id="3" name="Content Placeholder 2">
            <a:extLst>
              <a:ext uri="{FF2B5EF4-FFF2-40B4-BE49-F238E27FC236}">
                <a16:creationId xmlns:a16="http://schemas.microsoft.com/office/drawing/2014/main" id="{E43AE269-2E63-BB49-6C3B-901B06A1D539}"/>
              </a:ext>
            </a:extLst>
          </p:cNvPr>
          <p:cNvSpPr>
            <a:spLocks noGrp="1"/>
          </p:cNvSpPr>
          <p:nvPr>
            <p:ph idx="1"/>
          </p:nvPr>
        </p:nvSpPr>
        <p:spPr/>
        <p:txBody>
          <a:bodyPr/>
          <a:lstStyle/>
          <a:p>
            <a:pPr marL="344170" indent="-337820"/>
            <a:r>
              <a:rPr lang="en-US" sz="2500">
                <a:cs typeface="Arial"/>
              </a:rPr>
              <a:t>Figma</a:t>
            </a:r>
          </a:p>
          <a:p>
            <a:pPr marL="344170" indent="-337820"/>
            <a:r>
              <a:rPr lang="en-US" sz="2500">
                <a:cs typeface="Arial"/>
              </a:rPr>
              <a:t>SQLite</a:t>
            </a:r>
          </a:p>
          <a:p>
            <a:pPr marL="344170" indent="-337820"/>
            <a:r>
              <a:rPr lang="en-US" sz="2500">
                <a:cs typeface="Arial"/>
              </a:rPr>
              <a:t>Python</a:t>
            </a:r>
          </a:p>
          <a:p>
            <a:pPr marL="344170" indent="-337820"/>
            <a:endParaRPr lang="en-US">
              <a:cs typeface="Arial"/>
            </a:endParaRPr>
          </a:p>
        </p:txBody>
      </p:sp>
      <p:pic>
        <p:nvPicPr>
          <p:cNvPr id="4" name="Picture 4" descr="Using FMDB to communicate with SQLite Databases - iOS Life">
            <a:extLst>
              <a:ext uri="{FF2B5EF4-FFF2-40B4-BE49-F238E27FC236}">
                <a16:creationId xmlns:a16="http://schemas.microsoft.com/office/drawing/2014/main" id="{3C3DE34C-6371-BBEA-BD0B-25F8D60FE672}"/>
              </a:ext>
            </a:extLst>
          </p:cNvPr>
          <p:cNvPicPr>
            <a:picLocks noChangeAspect="1"/>
          </p:cNvPicPr>
          <p:nvPr/>
        </p:nvPicPr>
        <p:blipFill>
          <a:blip r:embed="rId2"/>
          <a:stretch>
            <a:fillRect/>
          </a:stretch>
        </p:blipFill>
        <p:spPr>
          <a:xfrm>
            <a:off x="5299495" y="2796564"/>
            <a:ext cx="2743200" cy="3651514"/>
          </a:xfrm>
          <a:prstGeom prst="rect">
            <a:avLst/>
          </a:prstGeom>
        </p:spPr>
      </p:pic>
      <p:pic>
        <p:nvPicPr>
          <p:cNvPr id="5" name="Picture 5" descr="12 weeks with Figma: A review from a developer">
            <a:extLst>
              <a:ext uri="{FF2B5EF4-FFF2-40B4-BE49-F238E27FC236}">
                <a16:creationId xmlns:a16="http://schemas.microsoft.com/office/drawing/2014/main" id="{A040748F-D0DF-62C1-8A4F-19920C616C7C}"/>
              </a:ext>
            </a:extLst>
          </p:cNvPr>
          <p:cNvPicPr>
            <a:picLocks noChangeAspect="1"/>
          </p:cNvPicPr>
          <p:nvPr/>
        </p:nvPicPr>
        <p:blipFill>
          <a:blip r:embed="rId3"/>
          <a:stretch>
            <a:fillRect/>
          </a:stretch>
        </p:blipFill>
        <p:spPr>
          <a:xfrm>
            <a:off x="8476890" y="2114909"/>
            <a:ext cx="1894936" cy="1880559"/>
          </a:xfrm>
          <a:prstGeom prst="rect">
            <a:avLst/>
          </a:prstGeom>
        </p:spPr>
      </p:pic>
      <p:pic>
        <p:nvPicPr>
          <p:cNvPr id="6" name="Picture 6" descr="Icon&#10;&#10;Description automatically generated">
            <a:extLst>
              <a:ext uri="{FF2B5EF4-FFF2-40B4-BE49-F238E27FC236}">
                <a16:creationId xmlns:a16="http://schemas.microsoft.com/office/drawing/2014/main" id="{A9F1B3EB-720D-38F0-1A09-574C7CCA81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76891" y="4372155"/>
            <a:ext cx="1894936" cy="1894936"/>
          </a:xfrm>
          <a:prstGeom prst="rect">
            <a:avLst/>
          </a:prstGeom>
        </p:spPr>
      </p:pic>
      <p:sp>
        <p:nvSpPr>
          <p:cNvPr id="7" name="TextBox 6">
            <a:extLst>
              <a:ext uri="{FF2B5EF4-FFF2-40B4-BE49-F238E27FC236}">
                <a16:creationId xmlns:a16="http://schemas.microsoft.com/office/drawing/2014/main" id="{693DDCE8-7DFC-8A46-F535-2B1545429B73}"/>
              </a:ext>
            </a:extLst>
          </p:cNvPr>
          <p:cNvSpPr txBox="1"/>
          <p:nvPr/>
        </p:nvSpPr>
        <p:spPr>
          <a:xfrm>
            <a:off x="8203721" y="6698411"/>
            <a:ext cx="1894936" cy="87463"/>
          </a:xfrm>
          <a:prstGeom prst="rect">
            <a:avLst/>
          </a:prstGeom>
        </p:spPr>
        <p:txBody>
          <a:bodyPr>
            <a:normAutofit fontScale="25000" lnSpcReduction="20000"/>
          </a:bodyPr>
          <a:lstStyle/>
          <a:p>
            <a:r>
              <a:rPr lang="en-US">
                <a:hlinkClick r:id="rId5"/>
              </a:rPr>
              <a:t>This Photo</a:t>
            </a:r>
            <a:r>
              <a:rPr lang="en-US"/>
              <a:t> by Unknown author is licensed under </a:t>
            </a:r>
            <a:r>
              <a:rPr lang="en-US">
                <a:hlinkClick r:id="rId6"/>
              </a:rPr>
              <a:t>CC BY-SA</a:t>
            </a:r>
            <a:r>
              <a:rPr lang="en-US"/>
              <a:t>.</a:t>
            </a:r>
          </a:p>
        </p:txBody>
      </p:sp>
    </p:spTree>
    <p:extLst>
      <p:ext uri="{BB962C8B-B14F-4D97-AF65-F5344CB8AC3E}">
        <p14:creationId xmlns:p14="http://schemas.microsoft.com/office/powerpoint/2010/main" val="286725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B3B5-591E-DC77-B06D-02D18399D2A2}"/>
              </a:ext>
            </a:extLst>
          </p:cNvPr>
          <p:cNvSpPr>
            <a:spLocks noGrp="1"/>
          </p:cNvSpPr>
          <p:nvPr>
            <p:ph type="title"/>
          </p:nvPr>
        </p:nvSpPr>
        <p:spPr/>
        <p:txBody>
          <a:bodyPr/>
          <a:lstStyle/>
          <a:p>
            <a:r>
              <a:rPr lang="en-US" dirty="0">
                <a:cs typeface="Arial"/>
              </a:rPr>
              <a:t>SQLite</a:t>
            </a:r>
            <a:endParaRPr lang="en-US" dirty="0"/>
          </a:p>
        </p:txBody>
      </p:sp>
      <p:sp>
        <p:nvSpPr>
          <p:cNvPr id="3" name="Content Placeholder 2">
            <a:extLst>
              <a:ext uri="{FF2B5EF4-FFF2-40B4-BE49-F238E27FC236}">
                <a16:creationId xmlns:a16="http://schemas.microsoft.com/office/drawing/2014/main" id="{2F83F3E8-CB3F-C148-D291-BCADFDF56734}"/>
              </a:ext>
            </a:extLst>
          </p:cNvPr>
          <p:cNvSpPr>
            <a:spLocks noGrp="1"/>
          </p:cNvSpPr>
          <p:nvPr>
            <p:ph idx="1"/>
          </p:nvPr>
        </p:nvSpPr>
        <p:spPr/>
        <p:txBody>
          <a:bodyPr/>
          <a:lstStyle/>
          <a:p>
            <a:endParaRPr lang="en-US"/>
          </a:p>
        </p:txBody>
      </p:sp>
      <p:pic>
        <p:nvPicPr>
          <p:cNvPr id="5" name="Picture 4" descr="Using FMDB to communicate with SQLite Databases - iOS Life">
            <a:extLst>
              <a:ext uri="{FF2B5EF4-FFF2-40B4-BE49-F238E27FC236}">
                <a16:creationId xmlns:a16="http://schemas.microsoft.com/office/drawing/2014/main" id="{4B2F648E-DED6-ECE6-FDF0-37BA7DFC65FD}"/>
              </a:ext>
            </a:extLst>
          </p:cNvPr>
          <p:cNvPicPr>
            <a:picLocks noChangeAspect="1"/>
          </p:cNvPicPr>
          <p:nvPr/>
        </p:nvPicPr>
        <p:blipFill>
          <a:blip r:embed="rId2"/>
          <a:stretch>
            <a:fillRect/>
          </a:stretch>
        </p:blipFill>
        <p:spPr>
          <a:xfrm>
            <a:off x="7829910" y="2278979"/>
            <a:ext cx="2743200" cy="3651514"/>
          </a:xfrm>
          <a:prstGeom prst="rect">
            <a:avLst/>
          </a:prstGeom>
        </p:spPr>
      </p:pic>
    </p:spTree>
    <p:extLst>
      <p:ext uri="{BB962C8B-B14F-4D97-AF65-F5344CB8AC3E}">
        <p14:creationId xmlns:p14="http://schemas.microsoft.com/office/powerpoint/2010/main" val="186813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531E-D40A-A238-2C5A-E186C218CBF5}"/>
              </a:ext>
            </a:extLst>
          </p:cNvPr>
          <p:cNvSpPr>
            <a:spLocks noGrp="1"/>
          </p:cNvSpPr>
          <p:nvPr>
            <p:ph type="title"/>
          </p:nvPr>
        </p:nvSpPr>
        <p:spPr/>
        <p:txBody>
          <a:bodyPr/>
          <a:lstStyle/>
          <a:p>
            <a:r>
              <a:rPr lang="en-US" dirty="0">
                <a:cs typeface="Arial"/>
              </a:rPr>
              <a:t>Python</a:t>
            </a:r>
            <a:endParaRPr lang="en-US" dirty="0"/>
          </a:p>
        </p:txBody>
      </p:sp>
      <p:sp>
        <p:nvSpPr>
          <p:cNvPr id="3" name="Content Placeholder 2">
            <a:extLst>
              <a:ext uri="{FF2B5EF4-FFF2-40B4-BE49-F238E27FC236}">
                <a16:creationId xmlns:a16="http://schemas.microsoft.com/office/drawing/2014/main" id="{3AC95EAB-5AF4-5225-F29D-7C8A2277E204}"/>
              </a:ext>
            </a:extLst>
          </p:cNvPr>
          <p:cNvSpPr>
            <a:spLocks noGrp="1"/>
          </p:cNvSpPr>
          <p:nvPr>
            <p:ph idx="1"/>
          </p:nvPr>
        </p:nvSpPr>
        <p:spPr/>
        <p:txBody>
          <a:bodyPr/>
          <a:lstStyle/>
          <a:p>
            <a:endParaRPr lang="en-US"/>
          </a:p>
        </p:txBody>
      </p:sp>
      <p:pic>
        <p:nvPicPr>
          <p:cNvPr id="5" name="Picture 6" descr="Icon&#10;&#10;Description automatically generated">
            <a:extLst>
              <a:ext uri="{FF2B5EF4-FFF2-40B4-BE49-F238E27FC236}">
                <a16:creationId xmlns:a16="http://schemas.microsoft.com/office/drawing/2014/main" id="{07146222-5936-D217-6E3E-D472955FB73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36325" y="1410419"/>
            <a:ext cx="1894936" cy="1894936"/>
          </a:xfrm>
          <a:prstGeom prst="rect">
            <a:avLst/>
          </a:prstGeom>
        </p:spPr>
      </p:pic>
    </p:spTree>
    <p:extLst>
      <p:ext uri="{BB962C8B-B14F-4D97-AF65-F5344CB8AC3E}">
        <p14:creationId xmlns:p14="http://schemas.microsoft.com/office/powerpoint/2010/main" val="718431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Madison</vt:lpstr>
      <vt:lpstr>Scheduling Application </vt:lpstr>
      <vt:lpstr>Problem Statement</vt:lpstr>
      <vt:lpstr>Our website provides an easy and interactive way for both employers and employees to manage scheduling at work. By engaging in groups, employers can set time slots for shifts, receive scheduling options from their employees and while keeping track of deliveries. The website will automatically create a shift schedule for the upcoming week, thus saving precious time and hassle. Additionally, it allows you to view, export and share your schedule with others.  Our scheduling application will be built with small businesses and their employees in mind. The system allows employees to log in and view a calendar with their work schedule on it. They can request time off, vacation/sick days and more. There is also an admin "overview" panel that allows an administrator to approve time off requests and other schedule related items as related to their business. </vt:lpstr>
      <vt:lpstr>Customer</vt:lpstr>
      <vt:lpstr>Low Level Design</vt:lpstr>
      <vt:lpstr>High Level Design</vt:lpstr>
      <vt:lpstr>Tools</vt:lpstr>
      <vt:lpstr>SQLite</vt:lpstr>
      <vt:lpstr>Python</vt:lpstr>
      <vt:lpstr>Figma</vt:lpstr>
      <vt:lpstr>Mockup</vt:lpstr>
      <vt:lpstr>Schedule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cp:revision>
  <dcterms:created xsi:type="dcterms:W3CDTF">2022-04-26T06:40:08Z</dcterms:created>
  <dcterms:modified xsi:type="dcterms:W3CDTF">2022-04-26T17:41:56Z</dcterms:modified>
</cp:coreProperties>
</file>